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401" r:id="rId4"/>
    <p:sldId id="432" r:id="rId5"/>
    <p:sldId id="431" r:id="rId6"/>
    <p:sldId id="433" r:id="rId7"/>
    <p:sldId id="429" r:id="rId8"/>
    <p:sldId id="434" r:id="rId9"/>
    <p:sldId id="436" r:id="rId10"/>
    <p:sldId id="435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9" r:id="rId20"/>
    <p:sldId id="450" r:id="rId21"/>
    <p:sldId id="42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147CBC"/>
    <a:srgbClr val="D21F35"/>
    <a:srgbClr val="14ACDD"/>
    <a:srgbClr val="0892F0"/>
    <a:srgbClr val="733B6E"/>
    <a:srgbClr val="D32F66"/>
    <a:srgbClr val="D22035"/>
    <a:srgbClr val="F59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71" autoAdjust="0"/>
  </p:normalViewPr>
  <p:slideViewPr>
    <p:cSldViewPr snapToGrid="0">
      <p:cViewPr>
        <p:scale>
          <a:sx n="80" d="100"/>
          <a:sy n="80" d="100"/>
        </p:scale>
        <p:origin x="2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Количество активных пользователей услуг 3</a:t>
            </a:r>
            <a:r>
              <a:rPr lang="en-US" sz="2400" dirty="0" smtClean="0"/>
              <a:t>G</a:t>
            </a:r>
            <a:r>
              <a:rPr lang="en-US" sz="2400" baseline="0" dirty="0" smtClean="0"/>
              <a:t> </a:t>
            </a:r>
            <a:r>
              <a:rPr lang="ru-RU" sz="2400" baseline="0" dirty="0" smtClean="0"/>
              <a:t>интернета</a:t>
            </a:r>
            <a:r>
              <a:rPr lang="ru-RU" sz="2400" dirty="0" smtClean="0"/>
              <a:t>, млн чел</a:t>
            </a:r>
            <a:endParaRPr lang="ru-RU" sz="2400" dirty="0"/>
          </a:p>
        </c:rich>
      </c:tx>
      <c:layout>
        <c:manualLayout>
          <c:xMode val="edge"/>
          <c:yMode val="edge"/>
          <c:x val="0.15179032204667217"/>
          <c:y val="2.14521913610542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2305708324763234E-2"/>
          <c:y val="0.29702669924519137"/>
          <c:w val="0.97538858335047351"/>
          <c:h val="0.61275251976752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sz="1000" b="1" smtClean="0"/>
                      <a:t>32,3</a:t>
                    </a:r>
                    <a:r>
                      <a:rPr lang="en-US" sz="1000" b="1"/>
                      <a:t>%</a:t>
                    </a:r>
                    <a:endParaRPr lang="en-US" sz="1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pPr algn="ctr" rtl="0">
                      <a:defRPr lang="en-US" sz="24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34,2%</a:t>
                    </a:r>
                    <a:endParaRPr lang="en-US" sz="2400" b="1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numFmt formatCode="#,##0.0" sourceLinked="0"/>
              <c:spPr/>
              <c:txPr>
                <a:bodyPr/>
                <a:lstStyle/>
                <a:p>
                  <a:pPr algn="ctr" rtl="0">
                    <a:defRPr lang="ru-RU" sz="24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Kyivstar</c:v>
                </c:pt>
                <c:pt idx="1">
                  <c:v>Lifecell</c:v>
                </c:pt>
                <c:pt idx="2">
                  <c:v>Vodafone</c:v>
                </c:pt>
                <c:pt idx="3">
                  <c:v>Intertelecom</c:v>
                </c:pt>
                <c:pt idx="4">
                  <c:v>3mob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5.0999999999999996</c:v>
                </c:pt>
                <c:pt idx="1">
                  <c:v>2.2000000000000002</c:v>
                </c:pt>
                <c:pt idx="2">
                  <c:v>1.8</c:v>
                </c:pt>
                <c:pt idx="3">
                  <c:v>1.1000000000000001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869728"/>
        <c:axId val="157241824"/>
      </c:barChart>
      <c:catAx>
        <c:axId val="29786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241824"/>
        <c:crosses val="autoZero"/>
        <c:auto val="1"/>
        <c:lblAlgn val="ctr"/>
        <c:lblOffset val="100"/>
        <c:noMultiLvlLbl val="0"/>
      </c:catAx>
      <c:valAx>
        <c:axId val="157241824"/>
        <c:scaling>
          <c:orientation val="minMax"/>
        </c:scaling>
        <c:delete val="1"/>
        <c:axPos val="l"/>
        <c:majorGridlines>
          <c:spPr>
            <a:ln>
              <a:solidFill>
                <a:schemeClr val="accent1">
                  <a:alpha val="30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crossAx val="2978697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/>
              <a:t>Среднесуточная</a:t>
            </a:r>
            <a:r>
              <a:rPr lang="ru-RU" sz="2400" b="1" baseline="0" dirty="0" smtClean="0"/>
              <a:t> доля мобильных посетителей </a:t>
            </a:r>
          </a:p>
          <a:p>
            <a:pPr>
              <a:defRPr sz="2400"/>
            </a:pPr>
            <a:r>
              <a:rPr lang="ru-RU" sz="2400" b="1" baseline="0" dirty="0" smtClean="0"/>
              <a:t>на украинских </a:t>
            </a:r>
            <a:r>
              <a:rPr lang="ru-RU" sz="2400" b="1" baseline="0" dirty="0" smtClean="0"/>
              <a:t>сайтах</a:t>
            </a:r>
            <a:endParaRPr lang="ru-RU" sz="2400" b="1" dirty="0"/>
          </a:p>
        </c:rich>
      </c:tx>
      <c:layout>
        <c:manualLayout>
          <c:xMode val="edge"/>
          <c:yMode val="edge"/>
          <c:x val="0.12041489531584411"/>
          <c:y val="1.3869326144482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603626307814121E-2"/>
          <c:y val="0.27943982921196764"/>
          <c:w val="0.96235537173473529"/>
          <c:h val="0.622420077528309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61E5637-B7FA-4C14-9891-7BD1F2239F2A}" type="VALUE">
                      <a:rPr lang="en-US" sz="20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90DA96F9-8747-49F3-92C0-15E9C16BFA43}" type="VALUE">
                      <a:rPr lang="en-US" sz="20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Лист1!$A$1:$A$13</c:f>
              <c:strCache>
                <c:ptCount val="13"/>
                <c:pt idx="0">
                  <c:v>апр</c:v>
                </c:pt>
                <c:pt idx="1">
                  <c:v>май</c:v>
                </c:pt>
                <c:pt idx="2">
                  <c:v>июн</c:v>
                </c:pt>
                <c:pt idx="3">
                  <c:v>июл</c:v>
                </c:pt>
                <c:pt idx="4">
                  <c:v>авг</c:v>
                </c:pt>
                <c:pt idx="5">
                  <c:v>сен</c:v>
                </c:pt>
                <c:pt idx="6">
                  <c:v>окт</c:v>
                </c:pt>
                <c:pt idx="7">
                  <c:v>ноя</c:v>
                </c:pt>
                <c:pt idx="8">
                  <c:v>дек</c:v>
                </c:pt>
                <c:pt idx="9">
                  <c:v>янв</c:v>
                </c:pt>
                <c:pt idx="10">
                  <c:v>фев</c:v>
                </c:pt>
                <c:pt idx="11">
                  <c:v>мар</c:v>
                </c:pt>
                <c:pt idx="12">
                  <c:v>апр</c:v>
                </c:pt>
              </c:strCache>
            </c:strRef>
          </c:cat>
          <c:val>
            <c:numRef>
              <c:f>Лист1!$B$1:$B$13</c:f>
              <c:numCache>
                <c:formatCode>0.00%</c:formatCode>
                <c:ptCount val="13"/>
                <c:pt idx="0">
                  <c:v>0.31900000000000001</c:v>
                </c:pt>
                <c:pt idx="1">
                  <c:v>0.32500000000000001</c:v>
                </c:pt>
                <c:pt idx="2">
                  <c:v>0.32700000000000001</c:v>
                </c:pt>
                <c:pt idx="3">
                  <c:v>0.34200000000000003</c:v>
                </c:pt>
                <c:pt idx="4">
                  <c:v>0.34599999999999997</c:v>
                </c:pt>
                <c:pt idx="5">
                  <c:v>0.34399999999999997</c:v>
                </c:pt>
                <c:pt idx="6">
                  <c:v>0.34599999999999997</c:v>
                </c:pt>
                <c:pt idx="7">
                  <c:v>0.35399999999999998</c:v>
                </c:pt>
                <c:pt idx="8">
                  <c:v>0.34899999999999998</c:v>
                </c:pt>
                <c:pt idx="9">
                  <c:v>0.36799999999999999</c:v>
                </c:pt>
                <c:pt idx="10">
                  <c:v>0.36499999999999999</c:v>
                </c:pt>
                <c:pt idx="11">
                  <c:v>0.374</c:v>
                </c:pt>
                <c:pt idx="12">
                  <c:v>0.39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7"/>
        <c:overlap val="-27"/>
        <c:axId val="226288160"/>
        <c:axId val="218598224"/>
      </c:barChart>
      <c:catAx>
        <c:axId val="2262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598224"/>
        <c:crosses val="autoZero"/>
        <c:auto val="1"/>
        <c:lblAlgn val="ctr"/>
        <c:lblOffset val="100"/>
        <c:noMultiLvlLbl val="0"/>
      </c:catAx>
      <c:valAx>
        <c:axId val="218598224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2628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32180309605554"/>
          <c:y val="0.15966420052478805"/>
          <c:w val="0.73513188976327293"/>
          <c:h val="0.639847946149208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Мобайл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Лист1!$A$20:$A$25</c:f>
              <c:strCache>
                <c:ptCount val="6"/>
                <c:pt idx="0">
                  <c:v>Красота и здоровье</c:v>
                </c:pt>
                <c:pt idx="1">
                  <c:v>Продукты</c:v>
                </c:pt>
                <c:pt idx="2">
                  <c:v>Одежда и обувь</c:v>
                </c:pt>
                <c:pt idx="3">
                  <c:v>Дом и сад</c:v>
                </c:pt>
                <c:pt idx="4">
                  <c:v>Товары для детей</c:v>
                </c:pt>
                <c:pt idx="5">
                  <c:v>Спорт и отдых</c:v>
                </c:pt>
              </c:strCache>
            </c:strRef>
          </c:cat>
          <c:val>
            <c:numRef>
              <c:f>Лист1!$B$20:$B$25</c:f>
              <c:numCache>
                <c:formatCode>0%</c:formatCode>
                <c:ptCount val="6"/>
                <c:pt idx="0">
                  <c:v>3.79</c:v>
                </c:pt>
                <c:pt idx="1">
                  <c:v>3.76</c:v>
                </c:pt>
                <c:pt idx="2">
                  <c:v>3</c:v>
                </c:pt>
                <c:pt idx="3">
                  <c:v>2.37</c:v>
                </c:pt>
                <c:pt idx="4">
                  <c:v>1.85</c:v>
                </c:pt>
                <c:pt idx="5">
                  <c:v>1.52</c:v>
                </c:pt>
              </c:numCache>
            </c:numRef>
          </c:val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Десктоп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Лист1!$A$20:$A$25</c:f>
              <c:strCache>
                <c:ptCount val="6"/>
                <c:pt idx="0">
                  <c:v>Красота и здоровье</c:v>
                </c:pt>
                <c:pt idx="1">
                  <c:v>Продукты</c:v>
                </c:pt>
                <c:pt idx="2">
                  <c:v>Одежда и обувь</c:v>
                </c:pt>
                <c:pt idx="3">
                  <c:v>Дом и сад</c:v>
                </c:pt>
                <c:pt idx="4">
                  <c:v>Товары для детей</c:v>
                </c:pt>
                <c:pt idx="5">
                  <c:v>Спорт и отдых</c:v>
                </c:pt>
              </c:strCache>
            </c:strRef>
          </c:cat>
          <c:val>
            <c:numRef>
              <c:f>Лист1!$C$20:$C$25</c:f>
              <c:numCache>
                <c:formatCode>0%</c:formatCode>
                <c:ptCount val="6"/>
                <c:pt idx="0">
                  <c:v>0.42</c:v>
                </c:pt>
                <c:pt idx="1">
                  <c:v>0.28999999999999998</c:v>
                </c:pt>
                <c:pt idx="2">
                  <c:v>-0.23</c:v>
                </c:pt>
                <c:pt idx="3">
                  <c:v>0.37</c:v>
                </c:pt>
                <c:pt idx="4">
                  <c:v>0.38</c:v>
                </c:pt>
                <c:pt idx="5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28579712"/>
        <c:axId val="153462816"/>
      </c:barChart>
      <c:catAx>
        <c:axId val="328579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462816"/>
        <c:crosses val="autoZero"/>
        <c:auto val="1"/>
        <c:lblAlgn val="ctr"/>
        <c:lblOffset val="300"/>
        <c:noMultiLvlLbl val="0"/>
      </c:catAx>
      <c:valAx>
        <c:axId val="15346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alpha val="10000"/>
                </a:schemeClr>
              </a:solidFill>
              <a:round/>
            </a:ln>
            <a:effectLst>
              <a:outerShdw blurRad="25400" dist="114300" dir="5400000" sx="94000" sy="94000" algn="ctr" rotWithShape="0">
                <a:schemeClr val="bg1">
                  <a:alpha val="43000"/>
                </a:schemeClr>
              </a:outerShdw>
            </a:effectLst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57971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40583763941529"/>
          <c:y val="0.8793836589630043"/>
          <c:w val="0.36294473983750508"/>
          <c:h val="8.6294096145976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BA2FF-F106-43F5-B0D3-229CAAD302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3B226E4-EAD1-4281-A093-8448F3F8193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Аудитория</a:t>
          </a:r>
          <a:endParaRPr lang="ru-RU" b="1" dirty="0"/>
        </a:p>
      </dgm:t>
    </dgm:pt>
    <dgm:pt modelId="{E5E29DF1-FFD2-4DB1-8057-0EE60E76C23D}" type="parTrans" cxnId="{AC849E15-9C15-4424-B69C-BA24FC6C7375}">
      <dgm:prSet/>
      <dgm:spPr/>
      <dgm:t>
        <a:bodyPr/>
        <a:lstStyle/>
        <a:p>
          <a:endParaRPr lang="ru-RU"/>
        </a:p>
      </dgm:t>
    </dgm:pt>
    <dgm:pt modelId="{9B38E1DE-1B48-4014-8E6D-9D42AD748FDE}" type="sibTrans" cxnId="{AC849E15-9C15-4424-B69C-BA24FC6C7375}">
      <dgm:prSet/>
      <dgm:spPr/>
      <dgm:t>
        <a:bodyPr/>
        <a:lstStyle/>
        <a:p>
          <a:endParaRPr lang="ru-RU"/>
        </a:p>
      </dgm:t>
    </dgm:pt>
    <dgm:pt modelId="{DA8DA79D-BC78-4E57-96D7-D39366531C9E}">
      <dgm:prSet phldrT="[Текст]"/>
      <dgm:spPr/>
      <dgm:t>
        <a:bodyPr/>
        <a:lstStyle/>
        <a:p>
          <a:r>
            <a:rPr lang="ru-RU" b="1" dirty="0" smtClean="0"/>
            <a:t>Продукты</a:t>
          </a:r>
          <a:endParaRPr lang="ru-RU" b="1" dirty="0"/>
        </a:p>
      </dgm:t>
    </dgm:pt>
    <dgm:pt modelId="{1E9CC9BC-CBBB-408B-BEFE-974391245E68}" type="parTrans" cxnId="{E2361EA9-01A0-4B1B-BA7F-F50CF2245D34}">
      <dgm:prSet/>
      <dgm:spPr/>
      <dgm:t>
        <a:bodyPr/>
        <a:lstStyle/>
        <a:p>
          <a:endParaRPr lang="ru-RU"/>
        </a:p>
      </dgm:t>
    </dgm:pt>
    <dgm:pt modelId="{9FCFB756-77D8-4DA7-8765-E3F2B447FFCD}" type="sibTrans" cxnId="{E2361EA9-01A0-4B1B-BA7F-F50CF2245D34}">
      <dgm:prSet/>
      <dgm:spPr/>
      <dgm:t>
        <a:bodyPr/>
        <a:lstStyle/>
        <a:p>
          <a:endParaRPr lang="ru-RU"/>
        </a:p>
      </dgm:t>
    </dgm:pt>
    <dgm:pt modelId="{B4C0F437-53BC-4766-B255-7BE9C3349614}">
      <dgm:prSet phldrT="[Текст]"/>
      <dgm:spPr/>
      <dgm:t>
        <a:bodyPr/>
        <a:lstStyle/>
        <a:p>
          <a:r>
            <a:rPr lang="ru-RU" b="1" dirty="0" err="1" smtClean="0"/>
            <a:t>Таргетинги</a:t>
          </a:r>
          <a:endParaRPr lang="ru-RU" b="1" dirty="0"/>
        </a:p>
      </dgm:t>
    </dgm:pt>
    <dgm:pt modelId="{07393DC3-E9CD-4410-98F9-F158791B9731}" type="parTrans" cxnId="{62E5CCB5-C6AA-4E57-95A3-CEDCF282DDEC}">
      <dgm:prSet/>
      <dgm:spPr/>
      <dgm:t>
        <a:bodyPr/>
        <a:lstStyle/>
        <a:p>
          <a:endParaRPr lang="ru-RU"/>
        </a:p>
      </dgm:t>
    </dgm:pt>
    <dgm:pt modelId="{BE6AF471-1C53-4A83-8056-EEC34F9D1A75}" type="sibTrans" cxnId="{62E5CCB5-C6AA-4E57-95A3-CEDCF282DDEC}">
      <dgm:prSet/>
      <dgm:spPr/>
      <dgm:t>
        <a:bodyPr/>
        <a:lstStyle/>
        <a:p>
          <a:endParaRPr lang="ru-RU"/>
        </a:p>
      </dgm:t>
    </dgm:pt>
    <dgm:pt modelId="{82E275A4-EA79-4048-BF38-B6EA9C49120B}">
      <dgm:prSet phldrT="[Текст]"/>
      <dgm:spPr/>
      <dgm:t>
        <a:bodyPr/>
        <a:lstStyle/>
        <a:p>
          <a:r>
            <a:rPr lang="ru-RU" b="1" dirty="0" smtClean="0"/>
            <a:t>Форматы</a:t>
          </a:r>
          <a:endParaRPr lang="ru-RU" b="1" dirty="0"/>
        </a:p>
      </dgm:t>
    </dgm:pt>
    <dgm:pt modelId="{5A2C376A-C062-4616-8CD5-F72647FA8C94}" type="parTrans" cxnId="{BA1D61ED-C243-4FD1-9FBC-F7B49B593ED4}">
      <dgm:prSet/>
      <dgm:spPr/>
      <dgm:t>
        <a:bodyPr/>
        <a:lstStyle/>
        <a:p>
          <a:endParaRPr lang="ru-RU"/>
        </a:p>
      </dgm:t>
    </dgm:pt>
    <dgm:pt modelId="{C7CDCFFB-FC6A-4CCA-882B-2ACB7940B1F3}" type="sibTrans" cxnId="{BA1D61ED-C243-4FD1-9FBC-F7B49B593ED4}">
      <dgm:prSet/>
      <dgm:spPr/>
      <dgm:t>
        <a:bodyPr/>
        <a:lstStyle/>
        <a:p>
          <a:endParaRPr lang="ru-RU"/>
        </a:p>
      </dgm:t>
    </dgm:pt>
    <dgm:pt modelId="{17D72347-C9EE-4157-8244-C77D3237B645}">
      <dgm:prSet phldrT="[Текст]"/>
      <dgm:spPr/>
      <dgm:t>
        <a:bodyPr/>
        <a:lstStyle/>
        <a:p>
          <a:r>
            <a:rPr lang="ru-RU" b="1" dirty="0" smtClean="0"/>
            <a:t>Площадки</a:t>
          </a:r>
          <a:endParaRPr lang="ru-RU" b="1" dirty="0"/>
        </a:p>
      </dgm:t>
    </dgm:pt>
    <dgm:pt modelId="{30379FC2-52FC-4BA4-8174-A7CAB119DA99}" type="parTrans" cxnId="{08667AC4-441F-47AD-B6A8-8D9ED106675A}">
      <dgm:prSet/>
      <dgm:spPr/>
      <dgm:t>
        <a:bodyPr/>
        <a:lstStyle/>
        <a:p>
          <a:endParaRPr lang="ru-RU"/>
        </a:p>
      </dgm:t>
    </dgm:pt>
    <dgm:pt modelId="{5E83860A-8D87-41A7-8E55-4060C0F77555}" type="sibTrans" cxnId="{08667AC4-441F-47AD-B6A8-8D9ED106675A}">
      <dgm:prSet/>
      <dgm:spPr/>
      <dgm:t>
        <a:bodyPr/>
        <a:lstStyle/>
        <a:p>
          <a:endParaRPr lang="ru-RU"/>
        </a:p>
      </dgm:t>
    </dgm:pt>
    <dgm:pt modelId="{0AA52097-1CE1-4A5B-A2B7-8C629B764AB8}">
      <dgm:prSet phldrT="[Текст]"/>
      <dgm:spPr/>
      <dgm:t>
        <a:bodyPr/>
        <a:lstStyle/>
        <a:p>
          <a:r>
            <a:rPr lang="ru-RU" b="1" dirty="0" err="1" smtClean="0"/>
            <a:t>Лендинг</a:t>
          </a:r>
          <a:endParaRPr lang="ru-RU" b="1" dirty="0"/>
        </a:p>
      </dgm:t>
    </dgm:pt>
    <dgm:pt modelId="{F36AAA99-B9D3-449D-B2B4-908E29FCBF38}" type="parTrans" cxnId="{EEE6D7CE-E13A-45B0-8F44-A352ED6B82ED}">
      <dgm:prSet/>
      <dgm:spPr/>
      <dgm:t>
        <a:bodyPr/>
        <a:lstStyle/>
        <a:p>
          <a:endParaRPr lang="ru-RU"/>
        </a:p>
      </dgm:t>
    </dgm:pt>
    <dgm:pt modelId="{C6740FF7-C0C7-47DE-860A-C915488FAB13}" type="sibTrans" cxnId="{EEE6D7CE-E13A-45B0-8F44-A352ED6B82ED}">
      <dgm:prSet/>
      <dgm:spPr/>
      <dgm:t>
        <a:bodyPr/>
        <a:lstStyle/>
        <a:p>
          <a:endParaRPr lang="ru-RU"/>
        </a:p>
      </dgm:t>
    </dgm:pt>
    <dgm:pt modelId="{DB658F63-AE27-4BCE-BDAA-27988879583C}" type="pres">
      <dgm:prSet presAssocID="{744BA2FF-F106-43F5-B0D3-229CAAD302B9}" presName="CompostProcess" presStyleCnt="0">
        <dgm:presLayoutVars>
          <dgm:dir/>
          <dgm:resizeHandles val="exact"/>
        </dgm:presLayoutVars>
      </dgm:prSet>
      <dgm:spPr/>
    </dgm:pt>
    <dgm:pt modelId="{424EF844-A82B-4ED1-A62F-EC399E3D18AC}" type="pres">
      <dgm:prSet presAssocID="{744BA2FF-F106-43F5-B0D3-229CAAD302B9}" presName="arrow" presStyleLbl="bgShp" presStyleIdx="0" presStyleCnt="1" custScaleX="117647"/>
      <dgm:spPr/>
    </dgm:pt>
    <dgm:pt modelId="{3ED5E091-1FE5-4CE1-9CAF-C30567373381}" type="pres">
      <dgm:prSet presAssocID="{744BA2FF-F106-43F5-B0D3-229CAAD302B9}" presName="linearProcess" presStyleCnt="0"/>
      <dgm:spPr/>
    </dgm:pt>
    <dgm:pt modelId="{36E821F4-9E7B-422D-8278-DDB9A871C2BF}" type="pres">
      <dgm:prSet presAssocID="{B3B226E4-EAD1-4281-A093-8448F3F8193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1E090-7BDC-457A-8B5C-90507F1E4880}" type="pres">
      <dgm:prSet presAssocID="{9B38E1DE-1B48-4014-8E6D-9D42AD748FDE}" presName="sibTrans" presStyleCnt="0"/>
      <dgm:spPr/>
    </dgm:pt>
    <dgm:pt modelId="{87A289C4-53C9-4800-9F2D-AC63F684D54C}" type="pres">
      <dgm:prSet presAssocID="{DA8DA79D-BC78-4E57-96D7-D39366531C9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52751-6758-4CC3-8024-E101BF81383E}" type="pres">
      <dgm:prSet presAssocID="{9FCFB756-77D8-4DA7-8765-E3F2B447FFCD}" presName="sibTrans" presStyleCnt="0"/>
      <dgm:spPr/>
    </dgm:pt>
    <dgm:pt modelId="{6764F0E5-A7D2-4C7A-B52E-0CD8F49D8B59}" type="pres">
      <dgm:prSet presAssocID="{17D72347-C9EE-4157-8244-C77D3237B64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7C4-65A0-41C1-824E-C2CF08FBD33D}" type="pres">
      <dgm:prSet presAssocID="{5E83860A-8D87-41A7-8E55-4060C0F77555}" presName="sibTrans" presStyleCnt="0"/>
      <dgm:spPr/>
    </dgm:pt>
    <dgm:pt modelId="{49CAE3E0-4F43-4B7E-A743-89E367826B32}" type="pres">
      <dgm:prSet presAssocID="{B4C0F437-53BC-4766-B255-7BE9C334961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D8E7-C9C8-4FDB-9BAF-FAB8E409F7B6}" type="pres">
      <dgm:prSet presAssocID="{BE6AF471-1C53-4A83-8056-EEC34F9D1A75}" presName="sibTrans" presStyleCnt="0"/>
      <dgm:spPr/>
    </dgm:pt>
    <dgm:pt modelId="{7787963D-CF60-4A1D-A79B-1A93385EF651}" type="pres">
      <dgm:prSet presAssocID="{82E275A4-EA79-4048-BF38-B6EA9C49120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664AF-2A9F-449B-97C8-AFC258A3931B}" type="pres">
      <dgm:prSet presAssocID="{C7CDCFFB-FC6A-4CCA-882B-2ACB7940B1F3}" presName="sibTrans" presStyleCnt="0"/>
      <dgm:spPr/>
    </dgm:pt>
    <dgm:pt modelId="{32DB3E54-ABCF-4910-BA3F-46A9C182B939}" type="pres">
      <dgm:prSet presAssocID="{0AA52097-1CE1-4A5B-A2B7-8C629B764AB8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7024A9-A667-4100-A5F2-EC62CE670EF6}" type="presOf" srcId="{B4C0F437-53BC-4766-B255-7BE9C3349614}" destId="{49CAE3E0-4F43-4B7E-A743-89E367826B32}" srcOrd="0" destOrd="0" presId="urn:microsoft.com/office/officeart/2005/8/layout/hProcess9"/>
    <dgm:cxn modelId="{BA1D61ED-C243-4FD1-9FBC-F7B49B593ED4}" srcId="{744BA2FF-F106-43F5-B0D3-229CAAD302B9}" destId="{82E275A4-EA79-4048-BF38-B6EA9C49120B}" srcOrd="4" destOrd="0" parTransId="{5A2C376A-C062-4616-8CD5-F72647FA8C94}" sibTransId="{C7CDCFFB-FC6A-4CCA-882B-2ACB7940B1F3}"/>
    <dgm:cxn modelId="{ADF74E82-A0BC-43A7-A33E-99E9B7C3BB47}" type="presOf" srcId="{0AA52097-1CE1-4A5B-A2B7-8C629B764AB8}" destId="{32DB3E54-ABCF-4910-BA3F-46A9C182B939}" srcOrd="0" destOrd="0" presId="urn:microsoft.com/office/officeart/2005/8/layout/hProcess9"/>
    <dgm:cxn modelId="{6F6B89BE-4A8C-4F14-AE74-4DC6D334626D}" type="presOf" srcId="{744BA2FF-F106-43F5-B0D3-229CAAD302B9}" destId="{DB658F63-AE27-4BCE-BDAA-27988879583C}" srcOrd="0" destOrd="0" presId="urn:microsoft.com/office/officeart/2005/8/layout/hProcess9"/>
    <dgm:cxn modelId="{32990823-CEDA-4813-BA5A-EF3EE509C69E}" type="presOf" srcId="{DA8DA79D-BC78-4E57-96D7-D39366531C9E}" destId="{87A289C4-53C9-4800-9F2D-AC63F684D54C}" srcOrd="0" destOrd="0" presId="urn:microsoft.com/office/officeart/2005/8/layout/hProcess9"/>
    <dgm:cxn modelId="{7CE23CB7-95EA-42E7-B308-1C8E6A06DA32}" type="presOf" srcId="{B3B226E4-EAD1-4281-A093-8448F3F81931}" destId="{36E821F4-9E7B-422D-8278-DDB9A871C2BF}" srcOrd="0" destOrd="0" presId="urn:microsoft.com/office/officeart/2005/8/layout/hProcess9"/>
    <dgm:cxn modelId="{AC849E15-9C15-4424-B69C-BA24FC6C7375}" srcId="{744BA2FF-F106-43F5-B0D3-229CAAD302B9}" destId="{B3B226E4-EAD1-4281-A093-8448F3F81931}" srcOrd="0" destOrd="0" parTransId="{E5E29DF1-FFD2-4DB1-8057-0EE60E76C23D}" sibTransId="{9B38E1DE-1B48-4014-8E6D-9D42AD748FDE}"/>
    <dgm:cxn modelId="{B08E791A-ADC6-4284-8491-3CDDC015629D}" type="presOf" srcId="{82E275A4-EA79-4048-BF38-B6EA9C49120B}" destId="{7787963D-CF60-4A1D-A79B-1A93385EF651}" srcOrd="0" destOrd="0" presId="urn:microsoft.com/office/officeart/2005/8/layout/hProcess9"/>
    <dgm:cxn modelId="{E2361EA9-01A0-4B1B-BA7F-F50CF2245D34}" srcId="{744BA2FF-F106-43F5-B0D3-229CAAD302B9}" destId="{DA8DA79D-BC78-4E57-96D7-D39366531C9E}" srcOrd="1" destOrd="0" parTransId="{1E9CC9BC-CBBB-408B-BEFE-974391245E68}" sibTransId="{9FCFB756-77D8-4DA7-8765-E3F2B447FFCD}"/>
    <dgm:cxn modelId="{46FD5C68-7E39-4A3D-9964-FF4042E6574F}" type="presOf" srcId="{17D72347-C9EE-4157-8244-C77D3237B645}" destId="{6764F0E5-A7D2-4C7A-B52E-0CD8F49D8B59}" srcOrd="0" destOrd="0" presId="urn:microsoft.com/office/officeart/2005/8/layout/hProcess9"/>
    <dgm:cxn modelId="{62E5CCB5-C6AA-4E57-95A3-CEDCF282DDEC}" srcId="{744BA2FF-F106-43F5-B0D3-229CAAD302B9}" destId="{B4C0F437-53BC-4766-B255-7BE9C3349614}" srcOrd="3" destOrd="0" parTransId="{07393DC3-E9CD-4410-98F9-F158791B9731}" sibTransId="{BE6AF471-1C53-4A83-8056-EEC34F9D1A75}"/>
    <dgm:cxn modelId="{08667AC4-441F-47AD-B6A8-8D9ED106675A}" srcId="{744BA2FF-F106-43F5-B0D3-229CAAD302B9}" destId="{17D72347-C9EE-4157-8244-C77D3237B645}" srcOrd="2" destOrd="0" parTransId="{30379FC2-52FC-4BA4-8174-A7CAB119DA99}" sibTransId="{5E83860A-8D87-41A7-8E55-4060C0F77555}"/>
    <dgm:cxn modelId="{EEE6D7CE-E13A-45B0-8F44-A352ED6B82ED}" srcId="{744BA2FF-F106-43F5-B0D3-229CAAD302B9}" destId="{0AA52097-1CE1-4A5B-A2B7-8C629B764AB8}" srcOrd="5" destOrd="0" parTransId="{F36AAA99-B9D3-449D-B2B4-908E29FCBF38}" sibTransId="{C6740FF7-C0C7-47DE-860A-C915488FAB13}"/>
    <dgm:cxn modelId="{F47B2399-332E-4E07-879F-C0177B33764F}" type="presParOf" srcId="{DB658F63-AE27-4BCE-BDAA-27988879583C}" destId="{424EF844-A82B-4ED1-A62F-EC399E3D18AC}" srcOrd="0" destOrd="0" presId="urn:microsoft.com/office/officeart/2005/8/layout/hProcess9"/>
    <dgm:cxn modelId="{2F38F4C8-E605-4B01-8B72-662CA2263BB8}" type="presParOf" srcId="{DB658F63-AE27-4BCE-BDAA-27988879583C}" destId="{3ED5E091-1FE5-4CE1-9CAF-C30567373381}" srcOrd="1" destOrd="0" presId="urn:microsoft.com/office/officeart/2005/8/layout/hProcess9"/>
    <dgm:cxn modelId="{4AC939C8-1BB2-492D-8B2D-C7A4979FF591}" type="presParOf" srcId="{3ED5E091-1FE5-4CE1-9CAF-C30567373381}" destId="{36E821F4-9E7B-422D-8278-DDB9A871C2BF}" srcOrd="0" destOrd="0" presId="urn:microsoft.com/office/officeart/2005/8/layout/hProcess9"/>
    <dgm:cxn modelId="{ABF12A9D-7648-4D0A-8426-BAC8CE5650C5}" type="presParOf" srcId="{3ED5E091-1FE5-4CE1-9CAF-C30567373381}" destId="{9A01E090-7BDC-457A-8B5C-90507F1E4880}" srcOrd="1" destOrd="0" presId="urn:microsoft.com/office/officeart/2005/8/layout/hProcess9"/>
    <dgm:cxn modelId="{9E17274A-2DFE-4DE7-8383-5F4276FE84E0}" type="presParOf" srcId="{3ED5E091-1FE5-4CE1-9CAF-C30567373381}" destId="{87A289C4-53C9-4800-9F2D-AC63F684D54C}" srcOrd="2" destOrd="0" presId="urn:microsoft.com/office/officeart/2005/8/layout/hProcess9"/>
    <dgm:cxn modelId="{B9D6B01B-4C20-409E-B0C0-0247151539C6}" type="presParOf" srcId="{3ED5E091-1FE5-4CE1-9CAF-C30567373381}" destId="{DF452751-6758-4CC3-8024-E101BF81383E}" srcOrd="3" destOrd="0" presId="urn:microsoft.com/office/officeart/2005/8/layout/hProcess9"/>
    <dgm:cxn modelId="{C4279CD4-633D-4CC7-815B-55428A55B259}" type="presParOf" srcId="{3ED5E091-1FE5-4CE1-9CAF-C30567373381}" destId="{6764F0E5-A7D2-4C7A-B52E-0CD8F49D8B59}" srcOrd="4" destOrd="0" presId="urn:microsoft.com/office/officeart/2005/8/layout/hProcess9"/>
    <dgm:cxn modelId="{FD61783E-D9B6-40D5-B5D3-401971762112}" type="presParOf" srcId="{3ED5E091-1FE5-4CE1-9CAF-C30567373381}" destId="{8D8227C4-65A0-41C1-824E-C2CF08FBD33D}" srcOrd="5" destOrd="0" presId="urn:microsoft.com/office/officeart/2005/8/layout/hProcess9"/>
    <dgm:cxn modelId="{2C3D43A6-CCAA-457D-B0E9-2AF8EC91EB97}" type="presParOf" srcId="{3ED5E091-1FE5-4CE1-9CAF-C30567373381}" destId="{49CAE3E0-4F43-4B7E-A743-89E367826B32}" srcOrd="6" destOrd="0" presId="urn:microsoft.com/office/officeart/2005/8/layout/hProcess9"/>
    <dgm:cxn modelId="{BAF50028-B446-404F-8154-34261AB1198D}" type="presParOf" srcId="{3ED5E091-1FE5-4CE1-9CAF-C30567373381}" destId="{7916D8E7-C9C8-4FDB-9BAF-FAB8E409F7B6}" srcOrd="7" destOrd="0" presId="urn:microsoft.com/office/officeart/2005/8/layout/hProcess9"/>
    <dgm:cxn modelId="{6E3A5C28-0B54-4C02-8C7A-B6E7A24BED06}" type="presParOf" srcId="{3ED5E091-1FE5-4CE1-9CAF-C30567373381}" destId="{7787963D-CF60-4A1D-A79B-1A93385EF651}" srcOrd="8" destOrd="0" presId="urn:microsoft.com/office/officeart/2005/8/layout/hProcess9"/>
    <dgm:cxn modelId="{34442F55-CB94-48C9-9576-F347452A5055}" type="presParOf" srcId="{3ED5E091-1FE5-4CE1-9CAF-C30567373381}" destId="{B5F664AF-2A9F-449B-97C8-AFC258A3931B}" srcOrd="9" destOrd="0" presId="urn:microsoft.com/office/officeart/2005/8/layout/hProcess9"/>
    <dgm:cxn modelId="{4DB0EA64-13FD-4FDC-B848-2429F3B7EF6B}" type="presParOf" srcId="{3ED5E091-1FE5-4CE1-9CAF-C30567373381}" destId="{32DB3E54-ABCF-4910-BA3F-46A9C182B93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BA2FF-F106-43F5-B0D3-229CAAD302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3B226E4-EAD1-4281-A093-8448F3F81931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Аудитория</a:t>
          </a:r>
          <a:endParaRPr lang="ru-RU" b="1" dirty="0"/>
        </a:p>
      </dgm:t>
    </dgm:pt>
    <dgm:pt modelId="{E5E29DF1-FFD2-4DB1-8057-0EE60E76C23D}" type="parTrans" cxnId="{AC849E15-9C15-4424-B69C-BA24FC6C7375}">
      <dgm:prSet/>
      <dgm:spPr/>
      <dgm:t>
        <a:bodyPr/>
        <a:lstStyle/>
        <a:p>
          <a:endParaRPr lang="ru-RU"/>
        </a:p>
      </dgm:t>
    </dgm:pt>
    <dgm:pt modelId="{9B38E1DE-1B48-4014-8E6D-9D42AD748FDE}" type="sibTrans" cxnId="{AC849E15-9C15-4424-B69C-BA24FC6C7375}">
      <dgm:prSet/>
      <dgm:spPr/>
      <dgm:t>
        <a:bodyPr/>
        <a:lstStyle/>
        <a:p>
          <a:endParaRPr lang="ru-RU"/>
        </a:p>
      </dgm:t>
    </dgm:pt>
    <dgm:pt modelId="{DA8DA79D-BC78-4E57-96D7-D39366531C9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Продукты</a:t>
          </a:r>
          <a:endParaRPr lang="ru-RU" b="1" dirty="0"/>
        </a:p>
      </dgm:t>
    </dgm:pt>
    <dgm:pt modelId="{1E9CC9BC-CBBB-408B-BEFE-974391245E68}" type="parTrans" cxnId="{E2361EA9-01A0-4B1B-BA7F-F50CF2245D34}">
      <dgm:prSet/>
      <dgm:spPr/>
      <dgm:t>
        <a:bodyPr/>
        <a:lstStyle/>
        <a:p>
          <a:endParaRPr lang="ru-RU"/>
        </a:p>
      </dgm:t>
    </dgm:pt>
    <dgm:pt modelId="{9FCFB756-77D8-4DA7-8765-E3F2B447FFCD}" type="sibTrans" cxnId="{E2361EA9-01A0-4B1B-BA7F-F50CF2245D34}">
      <dgm:prSet/>
      <dgm:spPr/>
      <dgm:t>
        <a:bodyPr/>
        <a:lstStyle/>
        <a:p>
          <a:endParaRPr lang="ru-RU"/>
        </a:p>
      </dgm:t>
    </dgm:pt>
    <dgm:pt modelId="{B4C0F437-53BC-4766-B255-7BE9C3349614}">
      <dgm:prSet phldrT="[Текст]"/>
      <dgm:spPr/>
      <dgm:t>
        <a:bodyPr/>
        <a:lstStyle/>
        <a:p>
          <a:r>
            <a:rPr lang="ru-RU" b="1" dirty="0" err="1" smtClean="0"/>
            <a:t>Таргетинги</a:t>
          </a:r>
          <a:endParaRPr lang="ru-RU" b="1" dirty="0"/>
        </a:p>
      </dgm:t>
    </dgm:pt>
    <dgm:pt modelId="{07393DC3-E9CD-4410-98F9-F158791B9731}" type="parTrans" cxnId="{62E5CCB5-C6AA-4E57-95A3-CEDCF282DDEC}">
      <dgm:prSet/>
      <dgm:spPr/>
      <dgm:t>
        <a:bodyPr/>
        <a:lstStyle/>
        <a:p>
          <a:endParaRPr lang="ru-RU"/>
        </a:p>
      </dgm:t>
    </dgm:pt>
    <dgm:pt modelId="{BE6AF471-1C53-4A83-8056-EEC34F9D1A75}" type="sibTrans" cxnId="{62E5CCB5-C6AA-4E57-95A3-CEDCF282DDEC}">
      <dgm:prSet/>
      <dgm:spPr/>
      <dgm:t>
        <a:bodyPr/>
        <a:lstStyle/>
        <a:p>
          <a:endParaRPr lang="ru-RU"/>
        </a:p>
      </dgm:t>
    </dgm:pt>
    <dgm:pt modelId="{82E275A4-EA79-4048-BF38-B6EA9C49120B}">
      <dgm:prSet phldrT="[Текст]"/>
      <dgm:spPr/>
      <dgm:t>
        <a:bodyPr/>
        <a:lstStyle/>
        <a:p>
          <a:r>
            <a:rPr lang="ru-RU" b="1" dirty="0" smtClean="0"/>
            <a:t>Форматы</a:t>
          </a:r>
          <a:endParaRPr lang="ru-RU" b="1" dirty="0"/>
        </a:p>
      </dgm:t>
    </dgm:pt>
    <dgm:pt modelId="{5A2C376A-C062-4616-8CD5-F72647FA8C94}" type="parTrans" cxnId="{BA1D61ED-C243-4FD1-9FBC-F7B49B593ED4}">
      <dgm:prSet/>
      <dgm:spPr/>
      <dgm:t>
        <a:bodyPr/>
        <a:lstStyle/>
        <a:p>
          <a:endParaRPr lang="ru-RU"/>
        </a:p>
      </dgm:t>
    </dgm:pt>
    <dgm:pt modelId="{C7CDCFFB-FC6A-4CCA-882B-2ACB7940B1F3}" type="sibTrans" cxnId="{BA1D61ED-C243-4FD1-9FBC-F7B49B593ED4}">
      <dgm:prSet/>
      <dgm:spPr/>
      <dgm:t>
        <a:bodyPr/>
        <a:lstStyle/>
        <a:p>
          <a:endParaRPr lang="ru-RU"/>
        </a:p>
      </dgm:t>
    </dgm:pt>
    <dgm:pt modelId="{17D72347-C9EE-4157-8244-C77D3237B645}">
      <dgm:prSet phldrT="[Текст]"/>
      <dgm:spPr/>
      <dgm:t>
        <a:bodyPr/>
        <a:lstStyle/>
        <a:p>
          <a:r>
            <a:rPr lang="ru-RU" b="1" dirty="0" smtClean="0"/>
            <a:t>Площадки</a:t>
          </a:r>
          <a:endParaRPr lang="ru-RU" b="1" dirty="0"/>
        </a:p>
      </dgm:t>
    </dgm:pt>
    <dgm:pt modelId="{30379FC2-52FC-4BA4-8174-A7CAB119DA99}" type="parTrans" cxnId="{08667AC4-441F-47AD-B6A8-8D9ED106675A}">
      <dgm:prSet/>
      <dgm:spPr/>
      <dgm:t>
        <a:bodyPr/>
        <a:lstStyle/>
        <a:p>
          <a:endParaRPr lang="ru-RU"/>
        </a:p>
      </dgm:t>
    </dgm:pt>
    <dgm:pt modelId="{5E83860A-8D87-41A7-8E55-4060C0F77555}" type="sibTrans" cxnId="{08667AC4-441F-47AD-B6A8-8D9ED106675A}">
      <dgm:prSet/>
      <dgm:spPr/>
      <dgm:t>
        <a:bodyPr/>
        <a:lstStyle/>
        <a:p>
          <a:endParaRPr lang="ru-RU"/>
        </a:p>
      </dgm:t>
    </dgm:pt>
    <dgm:pt modelId="{0AA52097-1CE1-4A5B-A2B7-8C629B764AB8}">
      <dgm:prSet phldrT="[Текст]"/>
      <dgm:spPr/>
      <dgm:t>
        <a:bodyPr/>
        <a:lstStyle/>
        <a:p>
          <a:r>
            <a:rPr lang="ru-RU" b="1" dirty="0" err="1" smtClean="0"/>
            <a:t>Лендинг</a:t>
          </a:r>
          <a:endParaRPr lang="ru-RU" b="1" dirty="0"/>
        </a:p>
      </dgm:t>
    </dgm:pt>
    <dgm:pt modelId="{F36AAA99-B9D3-449D-B2B4-908E29FCBF38}" type="parTrans" cxnId="{EEE6D7CE-E13A-45B0-8F44-A352ED6B82ED}">
      <dgm:prSet/>
      <dgm:spPr/>
      <dgm:t>
        <a:bodyPr/>
        <a:lstStyle/>
        <a:p>
          <a:endParaRPr lang="ru-RU"/>
        </a:p>
      </dgm:t>
    </dgm:pt>
    <dgm:pt modelId="{C6740FF7-C0C7-47DE-860A-C915488FAB13}" type="sibTrans" cxnId="{EEE6D7CE-E13A-45B0-8F44-A352ED6B82ED}">
      <dgm:prSet/>
      <dgm:spPr/>
      <dgm:t>
        <a:bodyPr/>
        <a:lstStyle/>
        <a:p>
          <a:endParaRPr lang="ru-RU"/>
        </a:p>
      </dgm:t>
    </dgm:pt>
    <dgm:pt modelId="{DB658F63-AE27-4BCE-BDAA-27988879583C}" type="pres">
      <dgm:prSet presAssocID="{744BA2FF-F106-43F5-B0D3-229CAAD302B9}" presName="CompostProcess" presStyleCnt="0">
        <dgm:presLayoutVars>
          <dgm:dir/>
          <dgm:resizeHandles val="exact"/>
        </dgm:presLayoutVars>
      </dgm:prSet>
      <dgm:spPr/>
    </dgm:pt>
    <dgm:pt modelId="{424EF844-A82B-4ED1-A62F-EC399E3D18AC}" type="pres">
      <dgm:prSet presAssocID="{744BA2FF-F106-43F5-B0D3-229CAAD302B9}" presName="arrow" presStyleLbl="bgShp" presStyleIdx="0" presStyleCnt="1" custScaleX="117647"/>
      <dgm:spPr/>
    </dgm:pt>
    <dgm:pt modelId="{3ED5E091-1FE5-4CE1-9CAF-C30567373381}" type="pres">
      <dgm:prSet presAssocID="{744BA2FF-F106-43F5-B0D3-229CAAD302B9}" presName="linearProcess" presStyleCnt="0"/>
      <dgm:spPr/>
    </dgm:pt>
    <dgm:pt modelId="{36E821F4-9E7B-422D-8278-DDB9A871C2BF}" type="pres">
      <dgm:prSet presAssocID="{B3B226E4-EAD1-4281-A093-8448F3F8193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1E090-7BDC-457A-8B5C-90507F1E4880}" type="pres">
      <dgm:prSet presAssocID="{9B38E1DE-1B48-4014-8E6D-9D42AD748FDE}" presName="sibTrans" presStyleCnt="0"/>
      <dgm:spPr/>
    </dgm:pt>
    <dgm:pt modelId="{87A289C4-53C9-4800-9F2D-AC63F684D54C}" type="pres">
      <dgm:prSet presAssocID="{DA8DA79D-BC78-4E57-96D7-D39366531C9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52751-6758-4CC3-8024-E101BF81383E}" type="pres">
      <dgm:prSet presAssocID="{9FCFB756-77D8-4DA7-8765-E3F2B447FFCD}" presName="sibTrans" presStyleCnt="0"/>
      <dgm:spPr/>
    </dgm:pt>
    <dgm:pt modelId="{6764F0E5-A7D2-4C7A-B52E-0CD8F49D8B59}" type="pres">
      <dgm:prSet presAssocID="{17D72347-C9EE-4157-8244-C77D3237B64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7C4-65A0-41C1-824E-C2CF08FBD33D}" type="pres">
      <dgm:prSet presAssocID="{5E83860A-8D87-41A7-8E55-4060C0F77555}" presName="sibTrans" presStyleCnt="0"/>
      <dgm:spPr/>
    </dgm:pt>
    <dgm:pt modelId="{49CAE3E0-4F43-4B7E-A743-89E367826B32}" type="pres">
      <dgm:prSet presAssocID="{B4C0F437-53BC-4766-B255-7BE9C334961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D8E7-C9C8-4FDB-9BAF-FAB8E409F7B6}" type="pres">
      <dgm:prSet presAssocID="{BE6AF471-1C53-4A83-8056-EEC34F9D1A75}" presName="sibTrans" presStyleCnt="0"/>
      <dgm:spPr/>
    </dgm:pt>
    <dgm:pt modelId="{7787963D-CF60-4A1D-A79B-1A93385EF651}" type="pres">
      <dgm:prSet presAssocID="{82E275A4-EA79-4048-BF38-B6EA9C49120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664AF-2A9F-449B-97C8-AFC258A3931B}" type="pres">
      <dgm:prSet presAssocID="{C7CDCFFB-FC6A-4CCA-882B-2ACB7940B1F3}" presName="sibTrans" presStyleCnt="0"/>
      <dgm:spPr/>
    </dgm:pt>
    <dgm:pt modelId="{32DB3E54-ABCF-4910-BA3F-46A9C182B939}" type="pres">
      <dgm:prSet presAssocID="{0AA52097-1CE1-4A5B-A2B7-8C629B764AB8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1D61ED-C243-4FD1-9FBC-F7B49B593ED4}" srcId="{744BA2FF-F106-43F5-B0D3-229CAAD302B9}" destId="{82E275A4-EA79-4048-BF38-B6EA9C49120B}" srcOrd="4" destOrd="0" parTransId="{5A2C376A-C062-4616-8CD5-F72647FA8C94}" sibTransId="{C7CDCFFB-FC6A-4CCA-882B-2ACB7940B1F3}"/>
    <dgm:cxn modelId="{C1B8CCE9-A66E-473F-A769-8023BDF3EF62}" type="presOf" srcId="{0AA52097-1CE1-4A5B-A2B7-8C629B764AB8}" destId="{32DB3E54-ABCF-4910-BA3F-46A9C182B939}" srcOrd="0" destOrd="0" presId="urn:microsoft.com/office/officeart/2005/8/layout/hProcess9"/>
    <dgm:cxn modelId="{B1C551F0-C23D-4B7C-9472-49B24C84D33C}" type="presOf" srcId="{B4C0F437-53BC-4766-B255-7BE9C3349614}" destId="{49CAE3E0-4F43-4B7E-A743-89E367826B32}" srcOrd="0" destOrd="0" presId="urn:microsoft.com/office/officeart/2005/8/layout/hProcess9"/>
    <dgm:cxn modelId="{70017818-75C8-4CB1-87E3-A617557101CF}" type="presOf" srcId="{DA8DA79D-BC78-4E57-96D7-D39366531C9E}" destId="{87A289C4-53C9-4800-9F2D-AC63F684D54C}" srcOrd="0" destOrd="0" presId="urn:microsoft.com/office/officeart/2005/8/layout/hProcess9"/>
    <dgm:cxn modelId="{AC849E15-9C15-4424-B69C-BA24FC6C7375}" srcId="{744BA2FF-F106-43F5-B0D3-229CAAD302B9}" destId="{B3B226E4-EAD1-4281-A093-8448F3F81931}" srcOrd="0" destOrd="0" parTransId="{E5E29DF1-FFD2-4DB1-8057-0EE60E76C23D}" sibTransId="{9B38E1DE-1B48-4014-8E6D-9D42AD748FDE}"/>
    <dgm:cxn modelId="{E2361EA9-01A0-4B1B-BA7F-F50CF2245D34}" srcId="{744BA2FF-F106-43F5-B0D3-229CAAD302B9}" destId="{DA8DA79D-BC78-4E57-96D7-D39366531C9E}" srcOrd="1" destOrd="0" parTransId="{1E9CC9BC-CBBB-408B-BEFE-974391245E68}" sibTransId="{9FCFB756-77D8-4DA7-8765-E3F2B447FFCD}"/>
    <dgm:cxn modelId="{9AD5DE79-4386-46CD-AA0F-0B5A99F9F903}" type="presOf" srcId="{82E275A4-EA79-4048-BF38-B6EA9C49120B}" destId="{7787963D-CF60-4A1D-A79B-1A93385EF651}" srcOrd="0" destOrd="0" presId="urn:microsoft.com/office/officeart/2005/8/layout/hProcess9"/>
    <dgm:cxn modelId="{5E38EF59-A6F9-4F55-9501-919D828C7EA6}" type="presOf" srcId="{B3B226E4-EAD1-4281-A093-8448F3F81931}" destId="{36E821F4-9E7B-422D-8278-DDB9A871C2BF}" srcOrd="0" destOrd="0" presId="urn:microsoft.com/office/officeart/2005/8/layout/hProcess9"/>
    <dgm:cxn modelId="{62E5CCB5-C6AA-4E57-95A3-CEDCF282DDEC}" srcId="{744BA2FF-F106-43F5-B0D3-229CAAD302B9}" destId="{B4C0F437-53BC-4766-B255-7BE9C3349614}" srcOrd="3" destOrd="0" parTransId="{07393DC3-E9CD-4410-98F9-F158791B9731}" sibTransId="{BE6AF471-1C53-4A83-8056-EEC34F9D1A75}"/>
    <dgm:cxn modelId="{08667AC4-441F-47AD-B6A8-8D9ED106675A}" srcId="{744BA2FF-F106-43F5-B0D3-229CAAD302B9}" destId="{17D72347-C9EE-4157-8244-C77D3237B645}" srcOrd="2" destOrd="0" parTransId="{30379FC2-52FC-4BA4-8174-A7CAB119DA99}" sibTransId="{5E83860A-8D87-41A7-8E55-4060C0F77555}"/>
    <dgm:cxn modelId="{EDD01499-E4D3-44F4-AA6B-DE0D0163E9AA}" type="presOf" srcId="{17D72347-C9EE-4157-8244-C77D3237B645}" destId="{6764F0E5-A7D2-4C7A-B52E-0CD8F49D8B59}" srcOrd="0" destOrd="0" presId="urn:microsoft.com/office/officeart/2005/8/layout/hProcess9"/>
    <dgm:cxn modelId="{EEE6D7CE-E13A-45B0-8F44-A352ED6B82ED}" srcId="{744BA2FF-F106-43F5-B0D3-229CAAD302B9}" destId="{0AA52097-1CE1-4A5B-A2B7-8C629B764AB8}" srcOrd="5" destOrd="0" parTransId="{F36AAA99-B9D3-449D-B2B4-908E29FCBF38}" sibTransId="{C6740FF7-C0C7-47DE-860A-C915488FAB13}"/>
    <dgm:cxn modelId="{D7480D4E-0434-45EF-8D89-0176B25A1A87}" type="presOf" srcId="{744BA2FF-F106-43F5-B0D3-229CAAD302B9}" destId="{DB658F63-AE27-4BCE-BDAA-27988879583C}" srcOrd="0" destOrd="0" presId="urn:microsoft.com/office/officeart/2005/8/layout/hProcess9"/>
    <dgm:cxn modelId="{4C16E937-87AB-4B56-A983-E3721F2076FD}" type="presParOf" srcId="{DB658F63-AE27-4BCE-BDAA-27988879583C}" destId="{424EF844-A82B-4ED1-A62F-EC399E3D18AC}" srcOrd="0" destOrd="0" presId="urn:microsoft.com/office/officeart/2005/8/layout/hProcess9"/>
    <dgm:cxn modelId="{130CE8B4-D630-4553-9057-73953C83A602}" type="presParOf" srcId="{DB658F63-AE27-4BCE-BDAA-27988879583C}" destId="{3ED5E091-1FE5-4CE1-9CAF-C30567373381}" srcOrd="1" destOrd="0" presId="urn:microsoft.com/office/officeart/2005/8/layout/hProcess9"/>
    <dgm:cxn modelId="{2168A19A-6949-49AD-96BE-6CB0AF741FCE}" type="presParOf" srcId="{3ED5E091-1FE5-4CE1-9CAF-C30567373381}" destId="{36E821F4-9E7B-422D-8278-DDB9A871C2BF}" srcOrd="0" destOrd="0" presId="urn:microsoft.com/office/officeart/2005/8/layout/hProcess9"/>
    <dgm:cxn modelId="{78769547-B14F-4B16-99EC-8F1633C69850}" type="presParOf" srcId="{3ED5E091-1FE5-4CE1-9CAF-C30567373381}" destId="{9A01E090-7BDC-457A-8B5C-90507F1E4880}" srcOrd="1" destOrd="0" presId="urn:microsoft.com/office/officeart/2005/8/layout/hProcess9"/>
    <dgm:cxn modelId="{225B605D-72E3-49DB-8CE7-9A54106B31BF}" type="presParOf" srcId="{3ED5E091-1FE5-4CE1-9CAF-C30567373381}" destId="{87A289C4-53C9-4800-9F2D-AC63F684D54C}" srcOrd="2" destOrd="0" presId="urn:microsoft.com/office/officeart/2005/8/layout/hProcess9"/>
    <dgm:cxn modelId="{A7E0F72B-D42C-40B6-B056-75B853D89C10}" type="presParOf" srcId="{3ED5E091-1FE5-4CE1-9CAF-C30567373381}" destId="{DF452751-6758-4CC3-8024-E101BF81383E}" srcOrd="3" destOrd="0" presId="urn:microsoft.com/office/officeart/2005/8/layout/hProcess9"/>
    <dgm:cxn modelId="{AB4A6845-43EB-4D09-A0BF-B9D6D5DF10FF}" type="presParOf" srcId="{3ED5E091-1FE5-4CE1-9CAF-C30567373381}" destId="{6764F0E5-A7D2-4C7A-B52E-0CD8F49D8B59}" srcOrd="4" destOrd="0" presId="urn:microsoft.com/office/officeart/2005/8/layout/hProcess9"/>
    <dgm:cxn modelId="{40240366-F637-4022-91A6-79DF94C43A2C}" type="presParOf" srcId="{3ED5E091-1FE5-4CE1-9CAF-C30567373381}" destId="{8D8227C4-65A0-41C1-824E-C2CF08FBD33D}" srcOrd="5" destOrd="0" presId="urn:microsoft.com/office/officeart/2005/8/layout/hProcess9"/>
    <dgm:cxn modelId="{A564A9D5-514D-43D5-8094-E36C079A311F}" type="presParOf" srcId="{3ED5E091-1FE5-4CE1-9CAF-C30567373381}" destId="{49CAE3E0-4F43-4B7E-A743-89E367826B32}" srcOrd="6" destOrd="0" presId="urn:microsoft.com/office/officeart/2005/8/layout/hProcess9"/>
    <dgm:cxn modelId="{6BD43E3E-FF12-45A4-BD49-456D16C98EF5}" type="presParOf" srcId="{3ED5E091-1FE5-4CE1-9CAF-C30567373381}" destId="{7916D8E7-C9C8-4FDB-9BAF-FAB8E409F7B6}" srcOrd="7" destOrd="0" presId="urn:microsoft.com/office/officeart/2005/8/layout/hProcess9"/>
    <dgm:cxn modelId="{1302CB91-48BF-4644-9769-C4633A2304FD}" type="presParOf" srcId="{3ED5E091-1FE5-4CE1-9CAF-C30567373381}" destId="{7787963D-CF60-4A1D-A79B-1A93385EF651}" srcOrd="8" destOrd="0" presId="urn:microsoft.com/office/officeart/2005/8/layout/hProcess9"/>
    <dgm:cxn modelId="{C23A99CE-D2D0-4945-A257-E2061FB712BC}" type="presParOf" srcId="{3ED5E091-1FE5-4CE1-9CAF-C30567373381}" destId="{B5F664AF-2A9F-449B-97C8-AFC258A3931B}" srcOrd="9" destOrd="0" presId="urn:microsoft.com/office/officeart/2005/8/layout/hProcess9"/>
    <dgm:cxn modelId="{68B60524-ACFF-4228-98CC-647681AE1477}" type="presParOf" srcId="{3ED5E091-1FE5-4CE1-9CAF-C30567373381}" destId="{32DB3E54-ABCF-4910-BA3F-46A9C182B93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BA2FF-F106-43F5-B0D3-229CAAD302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3B226E4-EAD1-4281-A093-8448F3F81931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Аудитория</a:t>
          </a:r>
          <a:endParaRPr lang="ru-RU" b="1" dirty="0"/>
        </a:p>
      </dgm:t>
    </dgm:pt>
    <dgm:pt modelId="{E5E29DF1-FFD2-4DB1-8057-0EE60E76C23D}" type="parTrans" cxnId="{AC849E15-9C15-4424-B69C-BA24FC6C7375}">
      <dgm:prSet/>
      <dgm:spPr/>
      <dgm:t>
        <a:bodyPr/>
        <a:lstStyle/>
        <a:p>
          <a:endParaRPr lang="ru-RU"/>
        </a:p>
      </dgm:t>
    </dgm:pt>
    <dgm:pt modelId="{9B38E1DE-1B48-4014-8E6D-9D42AD748FDE}" type="sibTrans" cxnId="{AC849E15-9C15-4424-B69C-BA24FC6C7375}">
      <dgm:prSet/>
      <dgm:spPr/>
      <dgm:t>
        <a:bodyPr/>
        <a:lstStyle/>
        <a:p>
          <a:endParaRPr lang="ru-RU"/>
        </a:p>
      </dgm:t>
    </dgm:pt>
    <dgm:pt modelId="{DA8DA79D-BC78-4E57-96D7-D39366531C9E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Продукты</a:t>
          </a:r>
          <a:endParaRPr lang="ru-RU" b="1" dirty="0"/>
        </a:p>
      </dgm:t>
    </dgm:pt>
    <dgm:pt modelId="{1E9CC9BC-CBBB-408B-BEFE-974391245E68}" type="parTrans" cxnId="{E2361EA9-01A0-4B1B-BA7F-F50CF2245D34}">
      <dgm:prSet/>
      <dgm:spPr/>
      <dgm:t>
        <a:bodyPr/>
        <a:lstStyle/>
        <a:p>
          <a:endParaRPr lang="ru-RU"/>
        </a:p>
      </dgm:t>
    </dgm:pt>
    <dgm:pt modelId="{9FCFB756-77D8-4DA7-8765-E3F2B447FFCD}" type="sibTrans" cxnId="{E2361EA9-01A0-4B1B-BA7F-F50CF2245D34}">
      <dgm:prSet/>
      <dgm:spPr/>
      <dgm:t>
        <a:bodyPr/>
        <a:lstStyle/>
        <a:p>
          <a:endParaRPr lang="ru-RU"/>
        </a:p>
      </dgm:t>
    </dgm:pt>
    <dgm:pt modelId="{B4C0F437-53BC-4766-B255-7BE9C3349614}">
      <dgm:prSet phldrT="[Текст]"/>
      <dgm:spPr/>
      <dgm:t>
        <a:bodyPr/>
        <a:lstStyle/>
        <a:p>
          <a:r>
            <a:rPr lang="ru-RU" b="1" dirty="0" err="1" smtClean="0"/>
            <a:t>Таргетинги</a:t>
          </a:r>
          <a:endParaRPr lang="ru-RU" b="1" dirty="0"/>
        </a:p>
      </dgm:t>
    </dgm:pt>
    <dgm:pt modelId="{07393DC3-E9CD-4410-98F9-F158791B9731}" type="parTrans" cxnId="{62E5CCB5-C6AA-4E57-95A3-CEDCF282DDEC}">
      <dgm:prSet/>
      <dgm:spPr/>
      <dgm:t>
        <a:bodyPr/>
        <a:lstStyle/>
        <a:p>
          <a:endParaRPr lang="ru-RU"/>
        </a:p>
      </dgm:t>
    </dgm:pt>
    <dgm:pt modelId="{BE6AF471-1C53-4A83-8056-EEC34F9D1A75}" type="sibTrans" cxnId="{62E5CCB5-C6AA-4E57-95A3-CEDCF282DDEC}">
      <dgm:prSet/>
      <dgm:spPr/>
      <dgm:t>
        <a:bodyPr/>
        <a:lstStyle/>
        <a:p>
          <a:endParaRPr lang="ru-RU"/>
        </a:p>
      </dgm:t>
    </dgm:pt>
    <dgm:pt modelId="{82E275A4-EA79-4048-BF38-B6EA9C49120B}">
      <dgm:prSet phldrT="[Текст]"/>
      <dgm:spPr/>
      <dgm:t>
        <a:bodyPr/>
        <a:lstStyle/>
        <a:p>
          <a:r>
            <a:rPr lang="ru-RU" b="1" dirty="0" smtClean="0"/>
            <a:t>Форматы</a:t>
          </a:r>
          <a:endParaRPr lang="ru-RU" b="1" dirty="0"/>
        </a:p>
      </dgm:t>
    </dgm:pt>
    <dgm:pt modelId="{5A2C376A-C062-4616-8CD5-F72647FA8C94}" type="parTrans" cxnId="{BA1D61ED-C243-4FD1-9FBC-F7B49B593ED4}">
      <dgm:prSet/>
      <dgm:spPr/>
      <dgm:t>
        <a:bodyPr/>
        <a:lstStyle/>
        <a:p>
          <a:endParaRPr lang="ru-RU"/>
        </a:p>
      </dgm:t>
    </dgm:pt>
    <dgm:pt modelId="{C7CDCFFB-FC6A-4CCA-882B-2ACB7940B1F3}" type="sibTrans" cxnId="{BA1D61ED-C243-4FD1-9FBC-F7B49B593ED4}">
      <dgm:prSet/>
      <dgm:spPr/>
      <dgm:t>
        <a:bodyPr/>
        <a:lstStyle/>
        <a:p>
          <a:endParaRPr lang="ru-RU"/>
        </a:p>
      </dgm:t>
    </dgm:pt>
    <dgm:pt modelId="{17D72347-C9EE-4157-8244-C77D3237B645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Площадки</a:t>
          </a:r>
          <a:endParaRPr lang="ru-RU" b="1" dirty="0"/>
        </a:p>
      </dgm:t>
    </dgm:pt>
    <dgm:pt modelId="{30379FC2-52FC-4BA4-8174-A7CAB119DA99}" type="parTrans" cxnId="{08667AC4-441F-47AD-B6A8-8D9ED106675A}">
      <dgm:prSet/>
      <dgm:spPr/>
      <dgm:t>
        <a:bodyPr/>
        <a:lstStyle/>
        <a:p>
          <a:endParaRPr lang="ru-RU"/>
        </a:p>
      </dgm:t>
    </dgm:pt>
    <dgm:pt modelId="{5E83860A-8D87-41A7-8E55-4060C0F77555}" type="sibTrans" cxnId="{08667AC4-441F-47AD-B6A8-8D9ED106675A}">
      <dgm:prSet/>
      <dgm:spPr/>
      <dgm:t>
        <a:bodyPr/>
        <a:lstStyle/>
        <a:p>
          <a:endParaRPr lang="ru-RU"/>
        </a:p>
      </dgm:t>
    </dgm:pt>
    <dgm:pt modelId="{0AA52097-1CE1-4A5B-A2B7-8C629B764AB8}">
      <dgm:prSet phldrT="[Текст]"/>
      <dgm:spPr/>
      <dgm:t>
        <a:bodyPr/>
        <a:lstStyle/>
        <a:p>
          <a:r>
            <a:rPr lang="ru-RU" b="1" dirty="0" err="1" smtClean="0"/>
            <a:t>Лендинг</a:t>
          </a:r>
          <a:endParaRPr lang="ru-RU" b="1" dirty="0"/>
        </a:p>
      </dgm:t>
    </dgm:pt>
    <dgm:pt modelId="{F36AAA99-B9D3-449D-B2B4-908E29FCBF38}" type="parTrans" cxnId="{EEE6D7CE-E13A-45B0-8F44-A352ED6B82ED}">
      <dgm:prSet/>
      <dgm:spPr/>
      <dgm:t>
        <a:bodyPr/>
        <a:lstStyle/>
        <a:p>
          <a:endParaRPr lang="ru-RU"/>
        </a:p>
      </dgm:t>
    </dgm:pt>
    <dgm:pt modelId="{C6740FF7-C0C7-47DE-860A-C915488FAB13}" type="sibTrans" cxnId="{EEE6D7CE-E13A-45B0-8F44-A352ED6B82ED}">
      <dgm:prSet/>
      <dgm:spPr/>
      <dgm:t>
        <a:bodyPr/>
        <a:lstStyle/>
        <a:p>
          <a:endParaRPr lang="ru-RU"/>
        </a:p>
      </dgm:t>
    </dgm:pt>
    <dgm:pt modelId="{DB658F63-AE27-4BCE-BDAA-27988879583C}" type="pres">
      <dgm:prSet presAssocID="{744BA2FF-F106-43F5-B0D3-229CAAD302B9}" presName="CompostProcess" presStyleCnt="0">
        <dgm:presLayoutVars>
          <dgm:dir/>
          <dgm:resizeHandles val="exact"/>
        </dgm:presLayoutVars>
      </dgm:prSet>
      <dgm:spPr/>
    </dgm:pt>
    <dgm:pt modelId="{424EF844-A82B-4ED1-A62F-EC399E3D18AC}" type="pres">
      <dgm:prSet presAssocID="{744BA2FF-F106-43F5-B0D3-229CAAD302B9}" presName="arrow" presStyleLbl="bgShp" presStyleIdx="0" presStyleCnt="1" custScaleX="117647"/>
      <dgm:spPr/>
    </dgm:pt>
    <dgm:pt modelId="{3ED5E091-1FE5-4CE1-9CAF-C30567373381}" type="pres">
      <dgm:prSet presAssocID="{744BA2FF-F106-43F5-B0D3-229CAAD302B9}" presName="linearProcess" presStyleCnt="0"/>
      <dgm:spPr/>
    </dgm:pt>
    <dgm:pt modelId="{36E821F4-9E7B-422D-8278-DDB9A871C2BF}" type="pres">
      <dgm:prSet presAssocID="{B3B226E4-EAD1-4281-A093-8448F3F8193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1E090-7BDC-457A-8B5C-90507F1E4880}" type="pres">
      <dgm:prSet presAssocID="{9B38E1DE-1B48-4014-8E6D-9D42AD748FDE}" presName="sibTrans" presStyleCnt="0"/>
      <dgm:spPr/>
    </dgm:pt>
    <dgm:pt modelId="{87A289C4-53C9-4800-9F2D-AC63F684D54C}" type="pres">
      <dgm:prSet presAssocID="{DA8DA79D-BC78-4E57-96D7-D39366531C9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52751-6758-4CC3-8024-E101BF81383E}" type="pres">
      <dgm:prSet presAssocID="{9FCFB756-77D8-4DA7-8765-E3F2B447FFCD}" presName="sibTrans" presStyleCnt="0"/>
      <dgm:spPr/>
    </dgm:pt>
    <dgm:pt modelId="{6764F0E5-A7D2-4C7A-B52E-0CD8F49D8B59}" type="pres">
      <dgm:prSet presAssocID="{17D72347-C9EE-4157-8244-C77D3237B64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7C4-65A0-41C1-824E-C2CF08FBD33D}" type="pres">
      <dgm:prSet presAssocID="{5E83860A-8D87-41A7-8E55-4060C0F77555}" presName="sibTrans" presStyleCnt="0"/>
      <dgm:spPr/>
    </dgm:pt>
    <dgm:pt modelId="{49CAE3E0-4F43-4B7E-A743-89E367826B32}" type="pres">
      <dgm:prSet presAssocID="{B4C0F437-53BC-4766-B255-7BE9C334961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D8E7-C9C8-4FDB-9BAF-FAB8E409F7B6}" type="pres">
      <dgm:prSet presAssocID="{BE6AF471-1C53-4A83-8056-EEC34F9D1A75}" presName="sibTrans" presStyleCnt="0"/>
      <dgm:spPr/>
    </dgm:pt>
    <dgm:pt modelId="{7787963D-CF60-4A1D-A79B-1A93385EF651}" type="pres">
      <dgm:prSet presAssocID="{82E275A4-EA79-4048-BF38-B6EA9C49120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664AF-2A9F-449B-97C8-AFC258A3931B}" type="pres">
      <dgm:prSet presAssocID="{C7CDCFFB-FC6A-4CCA-882B-2ACB7940B1F3}" presName="sibTrans" presStyleCnt="0"/>
      <dgm:spPr/>
    </dgm:pt>
    <dgm:pt modelId="{32DB3E54-ABCF-4910-BA3F-46A9C182B939}" type="pres">
      <dgm:prSet presAssocID="{0AA52097-1CE1-4A5B-A2B7-8C629B764AB8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FB267-8BE4-4E82-AD6F-10A822774D7D}" type="presOf" srcId="{DA8DA79D-BC78-4E57-96D7-D39366531C9E}" destId="{87A289C4-53C9-4800-9F2D-AC63F684D54C}" srcOrd="0" destOrd="0" presId="urn:microsoft.com/office/officeart/2005/8/layout/hProcess9"/>
    <dgm:cxn modelId="{BA1D61ED-C243-4FD1-9FBC-F7B49B593ED4}" srcId="{744BA2FF-F106-43F5-B0D3-229CAAD302B9}" destId="{82E275A4-EA79-4048-BF38-B6EA9C49120B}" srcOrd="4" destOrd="0" parTransId="{5A2C376A-C062-4616-8CD5-F72647FA8C94}" sibTransId="{C7CDCFFB-FC6A-4CCA-882B-2ACB7940B1F3}"/>
    <dgm:cxn modelId="{DB58ACF5-A856-4818-B8E9-151E56A2D668}" type="presOf" srcId="{B3B226E4-EAD1-4281-A093-8448F3F81931}" destId="{36E821F4-9E7B-422D-8278-DDB9A871C2BF}" srcOrd="0" destOrd="0" presId="urn:microsoft.com/office/officeart/2005/8/layout/hProcess9"/>
    <dgm:cxn modelId="{E415001D-9912-4AFB-85E5-5D5CEB58F266}" type="presOf" srcId="{82E275A4-EA79-4048-BF38-B6EA9C49120B}" destId="{7787963D-CF60-4A1D-A79B-1A93385EF651}" srcOrd="0" destOrd="0" presId="urn:microsoft.com/office/officeart/2005/8/layout/hProcess9"/>
    <dgm:cxn modelId="{AC849E15-9C15-4424-B69C-BA24FC6C7375}" srcId="{744BA2FF-F106-43F5-B0D3-229CAAD302B9}" destId="{B3B226E4-EAD1-4281-A093-8448F3F81931}" srcOrd="0" destOrd="0" parTransId="{E5E29DF1-FFD2-4DB1-8057-0EE60E76C23D}" sibTransId="{9B38E1DE-1B48-4014-8E6D-9D42AD748FDE}"/>
    <dgm:cxn modelId="{E2361EA9-01A0-4B1B-BA7F-F50CF2245D34}" srcId="{744BA2FF-F106-43F5-B0D3-229CAAD302B9}" destId="{DA8DA79D-BC78-4E57-96D7-D39366531C9E}" srcOrd="1" destOrd="0" parTransId="{1E9CC9BC-CBBB-408B-BEFE-974391245E68}" sibTransId="{9FCFB756-77D8-4DA7-8765-E3F2B447FFCD}"/>
    <dgm:cxn modelId="{EF6085E5-3856-4937-8FED-F00C6B934895}" type="presOf" srcId="{744BA2FF-F106-43F5-B0D3-229CAAD302B9}" destId="{DB658F63-AE27-4BCE-BDAA-27988879583C}" srcOrd="0" destOrd="0" presId="urn:microsoft.com/office/officeart/2005/8/layout/hProcess9"/>
    <dgm:cxn modelId="{4439F390-8BFB-40C4-AD34-EE85BCECA1D5}" type="presOf" srcId="{17D72347-C9EE-4157-8244-C77D3237B645}" destId="{6764F0E5-A7D2-4C7A-B52E-0CD8F49D8B59}" srcOrd="0" destOrd="0" presId="urn:microsoft.com/office/officeart/2005/8/layout/hProcess9"/>
    <dgm:cxn modelId="{7270EC95-BF69-4727-9901-3117CE2D3B9E}" type="presOf" srcId="{B4C0F437-53BC-4766-B255-7BE9C3349614}" destId="{49CAE3E0-4F43-4B7E-A743-89E367826B32}" srcOrd="0" destOrd="0" presId="urn:microsoft.com/office/officeart/2005/8/layout/hProcess9"/>
    <dgm:cxn modelId="{62E5CCB5-C6AA-4E57-95A3-CEDCF282DDEC}" srcId="{744BA2FF-F106-43F5-B0D3-229CAAD302B9}" destId="{B4C0F437-53BC-4766-B255-7BE9C3349614}" srcOrd="3" destOrd="0" parTransId="{07393DC3-E9CD-4410-98F9-F158791B9731}" sibTransId="{BE6AF471-1C53-4A83-8056-EEC34F9D1A75}"/>
    <dgm:cxn modelId="{08667AC4-441F-47AD-B6A8-8D9ED106675A}" srcId="{744BA2FF-F106-43F5-B0D3-229CAAD302B9}" destId="{17D72347-C9EE-4157-8244-C77D3237B645}" srcOrd="2" destOrd="0" parTransId="{30379FC2-52FC-4BA4-8174-A7CAB119DA99}" sibTransId="{5E83860A-8D87-41A7-8E55-4060C0F77555}"/>
    <dgm:cxn modelId="{EEE6D7CE-E13A-45B0-8F44-A352ED6B82ED}" srcId="{744BA2FF-F106-43F5-B0D3-229CAAD302B9}" destId="{0AA52097-1CE1-4A5B-A2B7-8C629B764AB8}" srcOrd="5" destOrd="0" parTransId="{F36AAA99-B9D3-449D-B2B4-908E29FCBF38}" sibTransId="{C6740FF7-C0C7-47DE-860A-C915488FAB13}"/>
    <dgm:cxn modelId="{6924761A-E0AB-4C54-97C8-ED343471B7B8}" type="presOf" srcId="{0AA52097-1CE1-4A5B-A2B7-8C629B764AB8}" destId="{32DB3E54-ABCF-4910-BA3F-46A9C182B939}" srcOrd="0" destOrd="0" presId="urn:microsoft.com/office/officeart/2005/8/layout/hProcess9"/>
    <dgm:cxn modelId="{AD7494A9-C1F7-4E09-805D-8D29F204B31D}" type="presParOf" srcId="{DB658F63-AE27-4BCE-BDAA-27988879583C}" destId="{424EF844-A82B-4ED1-A62F-EC399E3D18AC}" srcOrd="0" destOrd="0" presId="urn:microsoft.com/office/officeart/2005/8/layout/hProcess9"/>
    <dgm:cxn modelId="{A9E9C1BA-1173-4715-BBA3-836808094C6C}" type="presParOf" srcId="{DB658F63-AE27-4BCE-BDAA-27988879583C}" destId="{3ED5E091-1FE5-4CE1-9CAF-C30567373381}" srcOrd="1" destOrd="0" presId="urn:microsoft.com/office/officeart/2005/8/layout/hProcess9"/>
    <dgm:cxn modelId="{3AB22CA5-2BFE-4CE7-B978-DA0F58F20F8D}" type="presParOf" srcId="{3ED5E091-1FE5-4CE1-9CAF-C30567373381}" destId="{36E821F4-9E7B-422D-8278-DDB9A871C2BF}" srcOrd="0" destOrd="0" presId="urn:microsoft.com/office/officeart/2005/8/layout/hProcess9"/>
    <dgm:cxn modelId="{2CE3140A-47DC-49DD-8069-5D5232C86677}" type="presParOf" srcId="{3ED5E091-1FE5-4CE1-9CAF-C30567373381}" destId="{9A01E090-7BDC-457A-8B5C-90507F1E4880}" srcOrd="1" destOrd="0" presId="urn:microsoft.com/office/officeart/2005/8/layout/hProcess9"/>
    <dgm:cxn modelId="{14D3073A-27DF-4FE4-BFCD-AC64E1F169BC}" type="presParOf" srcId="{3ED5E091-1FE5-4CE1-9CAF-C30567373381}" destId="{87A289C4-53C9-4800-9F2D-AC63F684D54C}" srcOrd="2" destOrd="0" presId="urn:microsoft.com/office/officeart/2005/8/layout/hProcess9"/>
    <dgm:cxn modelId="{35D161E3-838D-4846-A0F6-FB987A4C1922}" type="presParOf" srcId="{3ED5E091-1FE5-4CE1-9CAF-C30567373381}" destId="{DF452751-6758-4CC3-8024-E101BF81383E}" srcOrd="3" destOrd="0" presId="urn:microsoft.com/office/officeart/2005/8/layout/hProcess9"/>
    <dgm:cxn modelId="{B746E529-8495-4D08-B7F4-7EF90A9125A3}" type="presParOf" srcId="{3ED5E091-1FE5-4CE1-9CAF-C30567373381}" destId="{6764F0E5-A7D2-4C7A-B52E-0CD8F49D8B59}" srcOrd="4" destOrd="0" presId="urn:microsoft.com/office/officeart/2005/8/layout/hProcess9"/>
    <dgm:cxn modelId="{5F370988-6F4F-4EDC-97B2-AEA06FC59330}" type="presParOf" srcId="{3ED5E091-1FE5-4CE1-9CAF-C30567373381}" destId="{8D8227C4-65A0-41C1-824E-C2CF08FBD33D}" srcOrd="5" destOrd="0" presId="urn:microsoft.com/office/officeart/2005/8/layout/hProcess9"/>
    <dgm:cxn modelId="{94E35EB5-2E24-4ACB-B9DF-7A2CD48EFFEB}" type="presParOf" srcId="{3ED5E091-1FE5-4CE1-9CAF-C30567373381}" destId="{49CAE3E0-4F43-4B7E-A743-89E367826B32}" srcOrd="6" destOrd="0" presId="urn:microsoft.com/office/officeart/2005/8/layout/hProcess9"/>
    <dgm:cxn modelId="{27902193-7A26-4414-B3C3-559A14EBCEDF}" type="presParOf" srcId="{3ED5E091-1FE5-4CE1-9CAF-C30567373381}" destId="{7916D8E7-C9C8-4FDB-9BAF-FAB8E409F7B6}" srcOrd="7" destOrd="0" presId="urn:microsoft.com/office/officeart/2005/8/layout/hProcess9"/>
    <dgm:cxn modelId="{75EF8E03-F916-41E6-AB3D-B06A7958A41D}" type="presParOf" srcId="{3ED5E091-1FE5-4CE1-9CAF-C30567373381}" destId="{7787963D-CF60-4A1D-A79B-1A93385EF651}" srcOrd="8" destOrd="0" presId="urn:microsoft.com/office/officeart/2005/8/layout/hProcess9"/>
    <dgm:cxn modelId="{DA318E3E-4CC6-4B2B-B850-046F4CB35324}" type="presParOf" srcId="{3ED5E091-1FE5-4CE1-9CAF-C30567373381}" destId="{B5F664AF-2A9F-449B-97C8-AFC258A3931B}" srcOrd="9" destOrd="0" presId="urn:microsoft.com/office/officeart/2005/8/layout/hProcess9"/>
    <dgm:cxn modelId="{67EB8378-5122-46D4-B1F9-5038E3F6E618}" type="presParOf" srcId="{3ED5E091-1FE5-4CE1-9CAF-C30567373381}" destId="{32DB3E54-ABCF-4910-BA3F-46A9C182B93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BA2FF-F106-43F5-B0D3-229CAAD302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3B226E4-EAD1-4281-A093-8448F3F81931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Аудитория</a:t>
          </a:r>
          <a:endParaRPr lang="ru-RU" b="1" dirty="0"/>
        </a:p>
      </dgm:t>
    </dgm:pt>
    <dgm:pt modelId="{E5E29DF1-FFD2-4DB1-8057-0EE60E76C23D}" type="parTrans" cxnId="{AC849E15-9C15-4424-B69C-BA24FC6C7375}">
      <dgm:prSet/>
      <dgm:spPr/>
      <dgm:t>
        <a:bodyPr/>
        <a:lstStyle/>
        <a:p>
          <a:endParaRPr lang="ru-RU"/>
        </a:p>
      </dgm:t>
    </dgm:pt>
    <dgm:pt modelId="{9B38E1DE-1B48-4014-8E6D-9D42AD748FDE}" type="sibTrans" cxnId="{AC849E15-9C15-4424-B69C-BA24FC6C7375}">
      <dgm:prSet/>
      <dgm:spPr/>
      <dgm:t>
        <a:bodyPr/>
        <a:lstStyle/>
        <a:p>
          <a:endParaRPr lang="ru-RU"/>
        </a:p>
      </dgm:t>
    </dgm:pt>
    <dgm:pt modelId="{DA8DA79D-BC78-4E57-96D7-D39366531C9E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Продукты</a:t>
          </a:r>
          <a:endParaRPr lang="ru-RU" b="1" dirty="0"/>
        </a:p>
      </dgm:t>
    </dgm:pt>
    <dgm:pt modelId="{1E9CC9BC-CBBB-408B-BEFE-974391245E68}" type="parTrans" cxnId="{E2361EA9-01A0-4B1B-BA7F-F50CF2245D34}">
      <dgm:prSet/>
      <dgm:spPr/>
      <dgm:t>
        <a:bodyPr/>
        <a:lstStyle/>
        <a:p>
          <a:endParaRPr lang="ru-RU"/>
        </a:p>
      </dgm:t>
    </dgm:pt>
    <dgm:pt modelId="{9FCFB756-77D8-4DA7-8765-E3F2B447FFCD}" type="sibTrans" cxnId="{E2361EA9-01A0-4B1B-BA7F-F50CF2245D34}">
      <dgm:prSet/>
      <dgm:spPr/>
      <dgm:t>
        <a:bodyPr/>
        <a:lstStyle/>
        <a:p>
          <a:endParaRPr lang="ru-RU"/>
        </a:p>
      </dgm:t>
    </dgm:pt>
    <dgm:pt modelId="{B4C0F437-53BC-4766-B255-7BE9C334961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err="1" smtClean="0"/>
            <a:t>Таргетинги</a:t>
          </a:r>
          <a:endParaRPr lang="ru-RU" b="1" dirty="0"/>
        </a:p>
      </dgm:t>
    </dgm:pt>
    <dgm:pt modelId="{07393DC3-E9CD-4410-98F9-F158791B9731}" type="parTrans" cxnId="{62E5CCB5-C6AA-4E57-95A3-CEDCF282DDEC}">
      <dgm:prSet/>
      <dgm:spPr/>
      <dgm:t>
        <a:bodyPr/>
        <a:lstStyle/>
        <a:p>
          <a:endParaRPr lang="ru-RU"/>
        </a:p>
      </dgm:t>
    </dgm:pt>
    <dgm:pt modelId="{BE6AF471-1C53-4A83-8056-EEC34F9D1A75}" type="sibTrans" cxnId="{62E5CCB5-C6AA-4E57-95A3-CEDCF282DDEC}">
      <dgm:prSet/>
      <dgm:spPr/>
      <dgm:t>
        <a:bodyPr/>
        <a:lstStyle/>
        <a:p>
          <a:endParaRPr lang="ru-RU"/>
        </a:p>
      </dgm:t>
    </dgm:pt>
    <dgm:pt modelId="{82E275A4-EA79-4048-BF38-B6EA9C49120B}">
      <dgm:prSet phldrT="[Текст]"/>
      <dgm:spPr/>
      <dgm:t>
        <a:bodyPr/>
        <a:lstStyle/>
        <a:p>
          <a:r>
            <a:rPr lang="ru-RU" b="1" dirty="0" smtClean="0"/>
            <a:t>Форматы</a:t>
          </a:r>
          <a:endParaRPr lang="ru-RU" b="1" dirty="0"/>
        </a:p>
      </dgm:t>
    </dgm:pt>
    <dgm:pt modelId="{5A2C376A-C062-4616-8CD5-F72647FA8C94}" type="parTrans" cxnId="{BA1D61ED-C243-4FD1-9FBC-F7B49B593ED4}">
      <dgm:prSet/>
      <dgm:spPr/>
      <dgm:t>
        <a:bodyPr/>
        <a:lstStyle/>
        <a:p>
          <a:endParaRPr lang="ru-RU"/>
        </a:p>
      </dgm:t>
    </dgm:pt>
    <dgm:pt modelId="{C7CDCFFB-FC6A-4CCA-882B-2ACB7940B1F3}" type="sibTrans" cxnId="{BA1D61ED-C243-4FD1-9FBC-F7B49B593ED4}">
      <dgm:prSet/>
      <dgm:spPr/>
      <dgm:t>
        <a:bodyPr/>
        <a:lstStyle/>
        <a:p>
          <a:endParaRPr lang="ru-RU"/>
        </a:p>
      </dgm:t>
    </dgm:pt>
    <dgm:pt modelId="{17D72347-C9EE-4157-8244-C77D3237B645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Площадки</a:t>
          </a:r>
          <a:endParaRPr lang="ru-RU" b="1" dirty="0"/>
        </a:p>
      </dgm:t>
    </dgm:pt>
    <dgm:pt modelId="{30379FC2-52FC-4BA4-8174-A7CAB119DA99}" type="parTrans" cxnId="{08667AC4-441F-47AD-B6A8-8D9ED106675A}">
      <dgm:prSet/>
      <dgm:spPr/>
      <dgm:t>
        <a:bodyPr/>
        <a:lstStyle/>
        <a:p>
          <a:endParaRPr lang="ru-RU"/>
        </a:p>
      </dgm:t>
    </dgm:pt>
    <dgm:pt modelId="{5E83860A-8D87-41A7-8E55-4060C0F77555}" type="sibTrans" cxnId="{08667AC4-441F-47AD-B6A8-8D9ED106675A}">
      <dgm:prSet/>
      <dgm:spPr/>
      <dgm:t>
        <a:bodyPr/>
        <a:lstStyle/>
        <a:p>
          <a:endParaRPr lang="ru-RU"/>
        </a:p>
      </dgm:t>
    </dgm:pt>
    <dgm:pt modelId="{0AA52097-1CE1-4A5B-A2B7-8C629B764AB8}">
      <dgm:prSet phldrT="[Текст]"/>
      <dgm:spPr/>
      <dgm:t>
        <a:bodyPr/>
        <a:lstStyle/>
        <a:p>
          <a:r>
            <a:rPr lang="ru-RU" b="1" dirty="0" err="1" smtClean="0"/>
            <a:t>Лендинг</a:t>
          </a:r>
          <a:endParaRPr lang="ru-RU" b="1" dirty="0"/>
        </a:p>
      </dgm:t>
    </dgm:pt>
    <dgm:pt modelId="{F36AAA99-B9D3-449D-B2B4-908E29FCBF38}" type="parTrans" cxnId="{EEE6D7CE-E13A-45B0-8F44-A352ED6B82ED}">
      <dgm:prSet/>
      <dgm:spPr/>
      <dgm:t>
        <a:bodyPr/>
        <a:lstStyle/>
        <a:p>
          <a:endParaRPr lang="ru-RU"/>
        </a:p>
      </dgm:t>
    </dgm:pt>
    <dgm:pt modelId="{C6740FF7-C0C7-47DE-860A-C915488FAB13}" type="sibTrans" cxnId="{EEE6D7CE-E13A-45B0-8F44-A352ED6B82ED}">
      <dgm:prSet/>
      <dgm:spPr/>
      <dgm:t>
        <a:bodyPr/>
        <a:lstStyle/>
        <a:p>
          <a:endParaRPr lang="ru-RU"/>
        </a:p>
      </dgm:t>
    </dgm:pt>
    <dgm:pt modelId="{DB658F63-AE27-4BCE-BDAA-27988879583C}" type="pres">
      <dgm:prSet presAssocID="{744BA2FF-F106-43F5-B0D3-229CAAD302B9}" presName="CompostProcess" presStyleCnt="0">
        <dgm:presLayoutVars>
          <dgm:dir/>
          <dgm:resizeHandles val="exact"/>
        </dgm:presLayoutVars>
      </dgm:prSet>
      <dgm:spPr/>
    </dgm:pt>
    <dgm:pt modelId="{424EF844-A82B-4ED1-A62F-EC399E3D18AC}" type="pres">
      <dgm:prSet presAssocID="{744BA2FF-F106-43F5-B0D3-229CAAD302B9}" presName="arrow" presStyleLbl="bgShp" presStyleIdx="0" presStyleCnt="1" custScaleX="117647"/>
      <dgm:spPr/>
    </dgm:pt>
    <dgm:pt modelId="{3ED5E091-1FE5-4CE1-9CAF-C30567373381}" type="pres">
      <dgm:prSet presAssocID="{744BA2FF-F106-43F5-B0D3-229CAAD302B9}" presName="linearProcess" presStyleCnt="0"/>
      <dgm:spPr/>
    </dgm:pt>
    <dgm:pt modelId="{36E821F4-9E7B-422D-8278-DDB9A871C2BF}" type="pres">
      <dgm:prSet presAssocID="{B3B226E4-EAD1-4281-A093-8448F3F8193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1E090-7BDC-457A-8B5C-90507F1E4880}" type="pres">
      <dgm:prSet presAssocID="{9B38E1DE-1B48-4014-8E6D-9D42AD748FDE}" presName="sibTrans" presStyleCnt="0"/>
      <dgm:spPr/>
    </dgm:pt>
    <dgm:pt modelId="{87A289C4-53C9-4800-9F2D-AC63F684D54C}" type="pres">
      <dgm:prSet presAssocID="{DA8DA79D-BC78-4E57-96D7-D39366531C9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52751-6758-4CC3-8024-E101BF81383E}" type="pres">
      <dgm:prSet presAssocID="{9FCFB756-77D8-4DA7-8765-E3F2B447FFCD}" presName="sibTrans" presStyleCnt="0"/>
      <dgm:spPr/>
    </dgm:pt>
    <dgm:pt modelId="{6764F0E5-A7D2-4C7A-B52E-0CD8F49D8B59}" type="pres">
      <dgm:prSet presAssocID="{17D72347-C9EE-4157-8244-C77D3237B64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7C4-65A0-41C1-824E-C2CF08FBD33D}" type="pres">
      <dgm:prSet presAssocID="{5E83860A-8D87-41A7-8E55-4060C0F77555}" presName="sibTrans" presStyleCnt="0"/>
      <dgm:spPr/>
    </dgm:pt>
    <dgm:pt modelId="{49CAE3E0-4F43-4B7E-A743-89E367826B32}" type="pres">
      <dgm:prSet presAssocID="{B4C0F437-53BC-4766-B255-7BE9C334961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D8E7-C9C8-4FDB-9BAF-FAB8E409F7B6}" type="pres">
      <dgm:prSet presAssocID="{BE6AF471-1C53-4A83-8056-EEC34F9D1A75}" presName="sibTrans" presStyleCnt="0"/>
      <dgm:spPr/>
    </dgm:pt>
    <dgm:pt modelId="{7787963D-CF60-4A1D-A79B-1A93385EF651}" type="pres">
      <dgm:prSet presAssocID="{82E275A4-EA79-4048-BF38-B6EA9C49120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664AF-2A9F-449B-97C8-AFC258A3931B}" type="pres">
      <dgm:prSet presAssocID="{C7CDCFFB-FC6A-4CCA-882B-2ACB7940B1F3}" presName="sibTrans" presStyleCnt="0"/>
      <dgm:spPr/>
    </dgm:pt>
    <dgm:pt modelId="{32DB3E54-ABCF-4910-BA3F-46A9C182B939}" type="pres">
      <dgm:prSet presAssocID="{0AA52097-1CE1-4A5B-A2B7-8C629B764AB8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8677B-BFB9-4F30-9EEE-848348248E64}" type="presOf" srcId="{744BA2FF-F106-43F5-B0D3-229CAAD302B9}" destId="{DB658F63-AE27-4BCE-BDAA-27988879583C}" srcOrd="0" destOrd="0" presId="urn:microsoft.com/office/officeart/2005/8/layout/hProcess9"/>
    <dgm:cxn modelId="{E2361EA9-01A0-4B1B-BA7F-F50CF2245D34}" srcId="{744BA2FF-F106-43F5-B0D3-229CAAD302B9}" destId="{DA8DA79D-BC78-4E57-96D7-D39366531C9E}" srcOrd="1" destOrd="0" parTransId="{1E9CC9BC-CBBB-408B-BEFE-974391245E68}" sibTransId="{9FCFB756-77D8-4DA7-8765-E3F2B447FFCD}"/>
    <dgm:cxn modelId="{62E5CCB5-C6AA-4E57-95A3-CEDCF282DDEC}" srcId="{744BA2FF-F106-43F5-B0D3-229CAAD302B9}" destId="{B4C0F437-53BC-4766-B255-7BE9C3349614}" srcOrd="3" destOrd="0" parTransId="{07393DC3-E9CD-4410-98F9-F158791B9731}" sibTransId="{BE6AF471-1C53-4A83-8056-EEC34F9D1A75}"/>
    <dgm:cxn modelId="{08667AC4-441F-47AD-B6A8-8D9ED106675A}" srcId="{744BA2FF-F106-43F5-B0D3-229CAAD302B9}" destId="{17D72347-C9EE-4157-8244-C77D3237B645}" srcOrd="2" destOrd="0" parTransId="{30379FC2-52FC-4BA4-8174-A7CAB119DA99}" sibTransId="{5E83860A-8D87-41A7-8E55-4060C0F77555}"/>
    <dgm:cxn modelId="{EEA81708-B2B3-4987-866D-2A1FD5690E48}" type="presOf" srcId="{DA8DA79D-BC78-4E57-96D7-D39366531C9E}" destId="{87A289C4-53C9-4800-9F2D-AC63F684D54C}" srcOrd="0" destOrd="0" presId="urn:microsoft.com/office/officeart/2005/8/layout/hProcess9"/>
    <dgm:cxn modelId="{5D145F61-329D-47FF-BE69-8C2769A680BC}" type="presOf" srcId="{82E275A4-EA79-4048-BF38-B6EA9C49120B}" destId="{7787963D-CF60-4A1D-A79B-1A93385EF651}" srcOrd="0" destOrd="0" presId="urn:microsoft.com/office/officeart/2005/8/layout/hProcess9"/>
    <dgm:cxn modelId="{EEE6D7CE-E13A-45B0-8F44-A352ED6B82ED}" srcId="{744BA2FF-F106-43F5-B0D3-229CAAD302B9}" destId="{0AA52097-1CE1-4A5B-A2B7-8C629B764AB8}" srcOrd="5" destOrd="0" parTransId="{F36AAA99-B9D3-449D-B2B4-908E29FCBF38}" sibTransId="{C6740FF7-C0C7-47DE-860A-C915488FAB13}"/>
    <dgm:cxn modelId="{AC52FC4B-CDCD-4A38-B658-4922A942B4DA}" type="presOf" srcId="{B3B226E4-EAD1-4281-A093-8448F3F81931}" destId="{36E821F4-9E7B-422D-8278-DDB9A871C2BF}" srcOrd="0" destOrd="0" presId="urn:microsoft.com/office/officeart/2005/8/layout/hProcess9"/>
    <dgm:cxn modelId="{83F40704-C568-4164-A4B5-7DCFAED504D5}" type="presOf" srcId="{17D72347-C9EE-4157-8244-C77D3237B645}" destId="{6764F0E5-A7D2-4C7A-B52E-0CD8F49D8B59}" srcOrd="0" destOrd="0" presId="urn:microsoft.com/office/officeart/2005/8/layout/hProcess9"/>
    <dgm:cxn modelId="{BA1D61ED-C243-4FD1-9FBC-F7B49B593ED4}" srcId="{744BA2FF-F106-43F5-B0D3-229CAAD302B9}" destId="{82E275A4-EA79-4048-BF38-B6EA9C49120B}" srcOrd="4" destOrd="0" parTransId="{5A2C376A-C062-4616-8CD5-F72647FA8C94}" sibTransId="{C7CDCFFB-FC6A-4CCA-882B-2ACB7940B1F3}"/>
    <dgm:cxn modelId="{AC849E15-9C15-4424-B69C-BA24FC6C7375}" srcId="{744BA2FF-F106-43F5-B0D3-229CAAD302B9}" destId="{B3B226E4-EAD1-4281-A093-8448F3F81931}" srcOrd="0" destOrd="0" parTransId="{E5E29DF1-FFD2-4DB1-8057-0EE60E76C23D}" sibTransId="{9B38E1DE-1B48-4014-8E6D-9D42AD748FDE}"/>
    <dgm:cxn modelId="{BFD09A2A-328B-4377-A5CE-753AC92F0DC2}" type="presOf" srcId="{B4C0F437-53BC-4766-B255-7BE9C3349614}" destId="{49CAE3E0-4F43-4B7E-A743-89E367826B32}" srcOrd="0" destOrd="0" presId="urn:microsoft.com/office/officeart/2005/8/layout/hProcess9"/>
    <dgm:cxn modelId="{1284C053-A16E-4DD0-9B8D-5A793176A799}" type="presOf" srcId="{0AA52097-1CE1-4A5B-A2B7-8C629B764AB8}" destId="{32DB3E54-ABCF-4910-BA3F-46A9C182B939}" srcOrd="0" destOrd="0" presId="urn:microsoft.com/office/officeart/2005/8/layout/hProcess9"/>
    <dgm:cxn modelId="{D868C21A-8194-4BD8-90D2-B90EE38FA9FF}" type="presParOf" srcId="{DB658F63-AE27-4BCE-BDAA-27988879583C}" destId="{424EF844-A82B-4ED1-A62F-EC399E3D18AC}" srcOrd="0" destOrd="0" presId="urn:microsoft.com/office/officeart/2005/8/layout/hProcess9"/>
    <dgm:cxn modelId="{D968AFBB-AA57-4B39-9CC3-AA656A4E6FD7}" type="presParOf" srcId="{DB658F63-AE27-4BCE-BDAA-27988879583C}" destId="{3ED5E091-1FE5-4CE1-9CAF-C30567373381}" srcOrd="1" destOrd="0" presId="urn:microsoft.com/office/officeart/2005/8/layout/hProcess9"/>
    <dgm:cxn modelId="{A73A6513-1770-41F5-9E6E-731460719179}" type="presParOf" srcId="{3ED5E091-1FE5-4CE1-9CAF-C30567373381}" destId="{36E821F4-9E7B-422D-8278-DDB9A871C2BF}" srcOrd="0" destOrd="0" presId="urn:microsoft.com/office/officeart/2005/8/layout/hProcess9"/>
    <dgm:cxn modelId="{877DCE6B-4456-457B-8A69-2578F809975B}" type="presParOf" srcId="{3ED5E091-1FE5-4CE1-9CAF-C30567373381}" destId="{9A01E090-7BDC-457A-8B5C-90507F1E4880}" srcOrd="1" destOrd="0" presId="urn:microsoft.com/office/officeart/2005/8/layout/hProcess9"/>
    <dgm:cxn modelId="{2E23FDC6-2087-4208-8F08-8F7C18C2499D}" type="presParOf" srcId="{3ED5E091-1FE5-4CE1-9CAF-C30567373381}" destId="{87A289C4-53C9-4800-9F2D-AC63F684D54C}" srcOrd="2" destOrd="0" presId="urn:microsoft.com/office/officeart/2005/8/layout/hProcess9"/>
    <dgm:cxn modelId="{07CECDCE-CCB7-4931-A7D8-F64A34CD9132}" type="presParOf" srcId="{3ED5E091-1FE5-4CE1-9CAF-C30567373381}" destId="{DF452751-6758-4CC3-8024-E101BF81383E}" srcOrd="3" destOrd="0" presId="urn:microsoft.com/office/officeart/2005/8/layout/hProcess9"/>
    <dgm:cxn modelId="{FCA40D13-BE55-4412-AB91-644635714861}" type="presParOf" srcId="{3ED5E091-1FE5-4CE1-9CAF-C30567373381}" destId="{6764F0E5-A7D2-4C7A-B52E-0CD8F49D8B59}" srcOrd="4" destOrd="0" presId="urn:microsoft.com/office/officeart/2005/8/layout/hProcess9"/>
    <dgm:cxn modelId="{BC47BC46-16EB-4491-9F4C-C975B883AF27}" type="presParOf" srcId="{3ED5E091-1FE5-4CE1-9CAF-C30567373381}" destId="{8D8227C4-65A0-41C1-824E-C2CF08FBD33D}" srcOrd="5" destOrd="0" presId="urn:microsoft.com/office/officeart/2005/8/layout/hProcess9"/>
    <dgm:cxn modelId="{1BA42827-B68E-4B5B-809F-E3B469184CA9}" type="presParOf" srcId="{3ED5E091-1FE5-4CE1-9CAF-C30567373381}" destId="{49CAE3E0-4F43-4B7E-A743-89E367826B32}" srcOrd="6" destOrd="0" presId="urn:microsoft.com/office/officeart/2005/8/layout/hProcess9"/>
    <dgm:cxn modelId="{55C9EEC2-4DFC-4472-8687-02EE674763DB}" type="presParOf" srcId="{3ED5E091-1FE5-4CE1-9CAF-C30567373381}" destId="{7916D8E7-C9C8-4FDB-9BAF-FAB8E409F7B6}" srcOrd="7" destOrd="0" presId="urn:microsoft.com/office/officeart/2005/8/layout/hProcess9"/>
    <dgm:cxn modelId="{D0754B82-7AE6-4BFE-AFC8-48FD20A841A4}" type="presParOf" srcId="{3ED5E091-1FE5-4CE1-9CAF-C30567373381}" destId="{7787963D-CF60-4A1D-A79B-1A93385EF651}" srcOrd="8" destOrd="0" presId="urn:microsoft.com/office/officeart/2005/8/layout/hProcess9"/>
    <dgm:cxn modelId="{4C3D8E8D-2279-4E81-A63B-915F94C9B567}" type="presParOf" srcId="{3ED5E091-1FE5-4CE1-9CAF-C30567373381}" destId="{B5F664AF-2A9F-449B-97C8-AFC258A3931B}" srcOrd="9" destOrd="0" presId="urn:microsoft.com/office/officeart/2005/8/layout/hProcess9"/>
    <dgm:cxn modelId="{F9DB4EC0-D39D-46FB-AA76-D174704C9467}" type="presParOf" srcId="{3ED5E091-1FE5-4CE1-9CAF-C30567373381}" destId="{32DB3E54-ABCF-4910-BA3F-46A9C182B93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BA2FF-F106-43F5-B0D3-229CAAD302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3B226E4-EAD1-4281-A093-8448F3F81931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Аудитория</a:t>
          </a:r>
          <a:endParaRPr lang="ru-RU" b="1" dirty="0"/>
        </a:p>
      </dgm:t>
    </dgm:pt>
    <dgm:pt modelId="{E5E29DF1-FFD2-4DB1-8057-0EE60E76C23D}" type="parTrans" cxnId="{AC849E15-9C15-4424-B69C-BA24FC6C7375}">
      <dgm:prSet/>
      <dgm:spPr/>
      <dgm:t>
        <a:bodyPr/>
        <a:lstStyle/>
        <a:p>
          <a:endParaRPr lang="ru-RU"/>
        </a:p>
      </dgm:t>
    </dgm:pt>
    <dgm:pt modelId="{9B38E1DE-1B48-4014-8E6D-9D42AD748FDE}" type="sibTrans" cxnId="{AC849E15-9C15-4424-B69C-BA24FC6C7375}">
      <dgm:prSet/>
      <dgm:spPr/>
      <dgm:t>
        <a:bodyPr/>
        <a:lstStyle/>
        <a:p>
          <a:endParaRPr lang="ru-RU"/>
        </a:p>
      </dgm:t>
    </dgm:pt>
    <dgm:pt modelId="{DA8DA79D-BC78-4E57-96D7-D39366531C9E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Продукты</a:t>
          </a:r>
          <a:endParaRPr lang="ru-RU" b="1" dirty="0"/>
        </a:p>
      </dgm:t>
    </dgm:pt>
    <dgm:pt modelId="{1E9CC9BC-CBBB-408B-BEFE-974391245E68}" type="parTrans" cxnId="{E2361EA9-01A0-4B1B-BA7F-F50CF2245D34}">
      <dgm:prSet/>
      <dgm:spPr/>
      <dgm:t>
        <a:bodyPr/>
        <a:lstStyle/>
        <a:p>
          <a:endParaRPr lang="ru-RU"/>
        </a:p>
      </dgm:t>
    </dgm:pt>
    <dgm:pt modelId="{9FCFB756-77D8-4DA7-8765-E3F2B447FFCD}" type="sibTrans" cxnId="{E2361EA9-01A0-4B1B-BA7F-F50CF2245D34}">
      <dgm:prSet/>
      <dgm:spPr/>
      <dgm:t>
        <a:bodyPr/>
        <a:lstStyle/>
        <a:p>
          <a:endParaRPr lang="ru-RU"/>
        </a:p>
      </dgm:t>
    </dgm:pt>
    <dgm:pt modelId="{B4C0F437-53BC-4766-B255-7BE9C3349614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err="1" smtClean="0"/>
            <a:t>Таргетинги</a:t>
          </a:r>
          <a:endParaRPr lang="ru-RU" b="1" dirty="0"/>
        </a:p>
      </dgm:t>
    </dgm:pt>
    <dgm:pt modelId="{07393DC3-E9CD-4410-98F9-F158791B9731}" type="parTrans" cxnId="{62E5CCB5-C6AA-4E57-95A3-CEDCF282DDEC}">
      <dgm:prSet/>
      <dgm:spPr/>
      <dgm:t>
        <a:bodyPr/>
        <a:lstStyle/>
        <a:p>
          <a:endParaRPr lang="ru-RU"/>
        </a:p>
      </dgm:t>
    </dgm:pt>
    <dgm:pt modelId="{BE6AF471-1C53-4A83-8056-EEC34F9D1A75}" type="sibTrans" cxnId="{62E5CCB5-C6AA-4E57-95A3-CEDCF282DDEC}">
      <dgm:prSet/>
      <dgm:spPr/>
      <dgm:t>
        <a:bodyPr/>
        <a:lstStyle/>
        <a:p>
          <a:endParaRPr lang="ru-RU"/>
        </a:p>
      </dgm:t>
    </dgm:pt>
    <dgm:pt modelId="{82E275A4-EA79-4048-BF38-B6EA9C49120B}">
      <dgm:prSet phldrT="[Текст]"/>
      <dgm:spPr>
        <a:solidFill>
          <a:srgbClr val="D21F35"/>
        </a:solidFill>
      </dgm:spPr>
      <dgm:t>
        <a:bodyPr/>
        <a:lstStyle/>
        <a:p>
          <a:r>
            <a:rPr lang="ru-RU" b="1" dirty="0" smtClean="0"/>
            <a:t>Форматы</a:t>
          </a:r>
          <a:endParaRPr lang="ru-RU" b="1" dirty="0"/>
        </a:p>
      </dgm:t>
    </dgm:pt>
    <dgm:pt modelId="{5A2C376A-C062-4616-8CD5-F72647FA8C94}" type="parTrans" cxnId="{BA1D61ED-C243-4FD1-9FBC-F7B49B593ED4}">
      <dgm:prSet/>
      <dgm:spPr/>
      <dgm:t>
        <a:bodyPr/>
        <a:lstStyle/>
        <a:p>
          <a:endParaRPr lang="ru-RU"/>
        </a:p>
      </dgm:t>
    </dgm:pt>
    <dgm:pt modelId="{C7CDCFFB-FC6A-4CCA-882B-2ACB7940B1F3}" type="sibTrans" cxnId="{BA1D61ED-C243-4FD1-9FBC-F7B49B593ED4}">
      <dgm:prSet/>
      <dgm:spPr/>
      <dgm:t>
        <a:bodyPr/>
        <a:lstStyle/>
        <a:p>
          <a:endParaRPr lang="ru-RU"/>
        </a:p>
      </dgm:t>
    </dgm:pt>
    <dgm:pt modelId="{17D72347-C9EE-4157-8244-C77D3237B645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Площадки</a:t>
          </a:r>
          <a:endParaRPr lang="ru-RU" b="1" dirty="0"/>
        </a:p>
      </dgm:t>
    </dgm:pt>
    <dgm:pt modelId="{30379FC2-52FC-4BA4-8174-A7CAB119DA99}" type="parTrans" cxnId="{08667AC4-441F-47AD-B6A8-8D9ED106675A}">
      <dgm:prSet/>
      <dgm:spPr/>
      <dgm:t>
        <a:bodyPr/>
        <a:lstStyle/>
        <a:p>
          <a:endParaRPr lang="ru-RU"/>
        </a:p>
      </dgm:t>
    </dgm:pt>
    <dgm:pt modelId="{5E83860A-8D87-41A7-8E55-4060C0F77555}" type="sibTrans" cxnId="{08667AC4-441F-47AD-B6A8-8D9ED106675A}">
      <dgm:prSet/>
      <dgm:spPr/>
      <dgm:t>
        <a:bodyPr/>
        <a:lstStyle/>
        <a:p>
          <a:endParaRPr lang="ru-RU"/>
        </a:p>
      </dgm:t>
    </dgm:pt>
    <dgm:pt modelId="{0AA52097-1CE1-4A5B-A2B7-8C629B764AB8}">
      <dgm:prSet phldrT="[Текст]"/>
      <dgm:spPr/>
      <dgm:t>
        <a:bodyPr/>
        <a:lstStyle/>
        <a:p>
          <a:r>
            <a:rPr lang="ru-RU" b="1" dirty="0" err="1" smtClean="0"/>
            <a:t>Лендинг</a:t>
          </a:r>
          <a:endParaRPr lang="ru-RU" b="1" dirty="0"/>
        </a:p>
      </dgm:t>
    </dgm:pt>
    <dgm:pt modelId="{F36AAA99-B9D3-449D-B2B4-908E29FCBF38}" type="parTrans" cxnId="{EEE6D7CE-E13A-45B0-8F44-A352ED6B82ED}">
      <dgm:prSet/>
      <dgm:spPr/>
      <dgm:t>
        <a:bodyPr/>
        <a:lstStyle/>
        <a:p>
          <a:endParaRPr lang="ru-RU"/>
        </a:p>
      </dgm:t>
    </dgm:pt>
    <dgm:pt modelId="{C6740FF7-C0C7-47DE-860A-C915488FAB13}" type="sibTrans" cxnId="{EEE6D7CE-E13A-45B0-8F44-A352ED6B82ED}">
      <dgm:prSet/>
      <dgm:spPr/>
      <dgm:t>
        <a:bodyPr/>
        <a:lstStyle/>
        <a:p>
          <a:endParaRPr lang="ru-RU"/>
        </a:p>
      </dgm:t>
    </dgm:pt>
    <dgm:pt modelId="{DB658F63-AE27-4BCE-BDAA-27988879583C}" type="pres">
      <dgm:prSet presAssocID="{744BA2FF-F106-43F5-B0D3-229CAAD302B9}" presName="CompostProcess" presStyleCnt="0">
        <dgm:presLayoutVars>
          <dgm:dir/>
          <dgm:resizeHandles val="exact"/>
        </dgm:presLayoutVars>
      </dgm:prSet>
      <dgm:spPr/>
    </dgm:pt>
    <dgm:pt modelId="{424EF844-A82B-4ED1-A62F-EC399E3D18AC}" type="pres">
      <dgm:prSet presAssocID="{744BA2FF-F106-43F5-B0D3-229CAAD302B9}" presName="arrow" presStyleLbl="bgShp" presStyleIdx="0" presStyleCnt="1" custScaleX="117647"/>
      <dgm:spPr/>
    </dgm:pt>
    <dgm:pt modelId="{3ED5E091-1FE5-4CE1-9CAF-C30567373381}" type="pres">
      <dgm:prSet presAssocID="{744BA2FF-F106-43F5-B0D3-229CAAD302B9}" presName="linearProcess" presStyleCnt="0"/>
      <dgm:spPr/>
    </dgm:pt>
    <dgm:pt modelId="{36E821F4-9E7B-422D-8278-DDB9A871C2BF}" type="pres">
      <dgm:prSet presAssocID="{B3B226E4-EAD1-4281-A093-8448F3F8193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1E090-7BDC-457A-8B5C-90507F1E4880}" type="pres">
      <dgm:prSet presAssocID="{9B38E1DE-1B48-4014-8E6D-9D42AD748FDE}" presName="sibTrans" presStyleCnt="0"/>
      <dgm:spPr/>
    </dgm:pt>
    <dgm:pt modelId="{87A289C4-53C9-4800-9F2D-AC63F684D54C}" type="pres">
      <dgm:prSet presAssocID="{DA8DA79D-BC78-4E57-96D7-D39366531C9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52751-6758-4CC3-8024-E101BF81383E}" type="pres">
      <dgm:prSet presAssocID="{9FCFB756-77D8-4DA7-8765-E3F2B447FFCD}" presName="sibTrans" presStyleCnt="0"/>
      <dgm:spPr/>
    </dgm:pt>
    <dgm:pt modelId="{6764F0E5-A7D2-4C7A-B52E-0CD8F49D8B59}" type="pres">
      <dgm:prSet presAssocID="{17D72347-C9EE-4157-8244-C77D3237B64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7C4-65A0-41C1-824E-C2CF08FBD33D}" type="pres">
      <dgm:prSet presAssocID="{5E83860A-8D87-41A7-8E55-4060C0F77555}" presName="sibTrans" presStyleCnt="0"/>
      <dgm:spPr/>
    </dgm:pt>
    <dgm:pt modelId="{49CAE3E0-4F43-4B7E-A743-89E367826B32}" type="pres">
      <dgm:prSet presAssocID="{B4C0F437-53BC-4766-B255-7BE9C334961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D8E7-C9C8-4FDB-9BAF-FAB8E409F7B6}" type="pres">
      <dgm:prSet presAssocID="{BE6AF471-1C53-4A83-8056-EEC34F9D1A75}" presName="sibTrans" presStyleCnt="0"/>
      <dgm:spPr/>
    </dgm:pt>
    <dgm:pt modelId="{7787963D-CF60-4A1D-A79B-1A93385EF651}" type="pres">
      <dgm:prSet presAssocID="{82E275A4-EA79-4048-BF38-B6EA9C49120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664AF-2A9F-449B-97C8-AFC258A3931B}" type="pres">
      <dgm:prSet presAssocID="{C7CDCFFB-FC6A-4CCA-882B-2ACB7940B1F3}" presName="sibTrans" presStyleCnt="0"/>
      <dgm:spPr/>
    </dgm:pt>
    <dgm:pt modelId="{32DB3E54-ABCF-4910-BA3F-46A9C182B939}" type="pres">
      <dgm:prSet presAssocID="{0AA52097-1CE1-4A5B-A2B7-8C629B764AB8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1D61ED-C243-4FD1-9FBC-F7B49B593ED4}" srcId="{744BA2FF-F106-43F5-B0D3-229CAAD302B9}" destId="{82E275A4-EA79-4048-BF38-B6EA9C49120B}" srcOrd="4" destOrd="0" parTransId="{5A2C376A-C062-4616-8CD5-F72647FA8C94}" sibTransId="{C7CDCFFB-FC6A-4CCA-882B-2ACB7940B1F3}"/>
    <dgm:cxn modelId="{AD21A1CD-9200-47D8-BDB3-5F9F76B4A8F1}" type="presOf" srcId="{B3B226E4-EAD1-4281-A093-8448F3F81931}" destId="{36E821F4-9E7B-422D-8278-DDB9A871C2BF}" srcOrd="0" destOrd="0" presId="urn:microsoft.com/office/officeart/2005/8/layout/hProcess9"/>
    <dgm:cxn modelId="{0218E403-C52F-4A6C-86FB-A4721813FCF6}" type="presOf" srcId="{DA8DA79D-BC78-4E57-96D7-D39366531C9E}" destId="{87A289C4-53C9-4800-9F2D-AC63F684D54C}" srcOrd="0" destOrd="0" presId="urn:microsoft.com/office/officeart/2005/8/layout/hProcess9"/>
    <dgm:cxn modelId="{AC849E15-9C15-4424-B69C-BA24FC6C7375}" srcId="{744BA2FF-F106-43F5-B0D3-229CAAD302B9}" destId="{B3B226E4-EAD1-4281-A093-8448F3F81931}" srcOrd="0" destOrd="0" parTransId="{E5E29DF1-FFD2-4DB1-8057-0EE60E76C23D}" sibTransId="{9B38E1DE-1B48-4014-8E6D-9D42AD748FDE}"/>
    <dgm:cxn modelId="{E2361EA9-01A0-4B1B-BA7F-F50CF2245D34}" srcId="{744BA2FF-F106-43F5-B0D3-229CAAD302B9}" destId="{DA8DA79D-BC78-4E57-96D7-D39366531C9E}" srcOrd="1" destOrd="0" parTransId="{1E9CC9BC-CBBB-408B-BEFE-974391245E68}" sibTransId="{9FCFB756-77D8-4DA7-8765-E3F2B447FFCD}"/>
    <dgm:cxn modelId="{903955AF-DCD6-48EB-8D5C-102557FEF26A}" type="presOf" srcId="{744BA2FF-F106-43F5-B0D3-229CAAD302B9}" destId="{DB658F63-AE27-4BCE-BDAA-27988879583C}" srcOrd="0" destOrd="0" presId="urn:microsoft.com/office/officeart/2005/8/layout/hProcess9"/>
    <dgm:cxn modelId="{37460574-D4B0-4C20-A9B6-72F2E56D7FC6}" type="presOf" srcId="{0AA52097-1CE1-4A5B-A2B7-8C629B764AB8}" destId="{32DB3E54-ABCF-4910-BA3F-46A9C182B939}" srcOrd="0" destOrd="0" presId="urn:microsoft.com/office/officeart/2005/8/layout/hProcess9"/>
    <dgm:cxn modelId="{62E5CCB5-C6AA-4E57-95A3-CEDCF282DDEC}" srcId="{744BA2FF-F106-43F5-B0D3-229CAAD302B9}" destId="{B4C0F437-53BC-4766-B255-7BE9C3349614}" srcOrd="3" destOrd="0" parTransId="{07393DC3-E9CD-4410-98F9-F158791B9731}" sibTransId="{BE6AF471-1C53-4A83-8056-EEC34F9D1A75}"/>
    <dgm:cxn modelId="{E9A15B3E-0FB8-4445-8085-4C337C0F6539}" type="presOf" srcId="{17D72347-C9EE-4157-8244-C77D3237B645}" destId="{6764F0E5-A7D2-4C7A-B52E-0CD8F49D8B59}" srcOrd="0" destOrd="0" presId="urn:microsoft.com/office/officeart/2005/8/layout/hProcess9"/>
    <dgm:cxn modelId="{C2A32A4B-AC47-4563-BE29-0B9221A62759}" type="presOf" srcId="{82E275A4-EA79-4048-BF38-B6EA9C49120B}" destId="{7787963D-CF60-4A1D-A79B-1A93385EF651}" srcOrd="0" destOrd="0" presId="urn:microsoft.com/office/officeart/2005/8/layout/hProcess9"/>
    <dgm:cxn modelId="{08667AC4-441F-47AD-B6A8-8D9ED106675A}" srcId="{744BA2FF-F106-43F5-B0D3-229CAAD302B9}" destId="{17D72347-C9EE-4157-8244-C77D3237B645}" srcOrd="2" destOrd="0" parTransId="{30379FC2-52FC-4BA4-8174-A7CAB119DA99}" sibTransId="{5E83860A-8D87-41A7-8E55-4060C0F77555}"/>
    <dgm:cxn modelId="{EEE6D7CE-E13A-45B0-8F44-A352ED6B82ED}" srcId="{744BA2FF-F106-43F5-B0D3-229CAAD302B9}" destId="{0AA52097-1CE1-4A5B-A2B7-8C629B764AB8}" srcOrd="5" destOrd="0" parTransId="{F36AAA99-B9D3-449D-B2B4-908E29FCBF38}" sibTransId="{C6740FF7-C0C7-47DE-860A-C915488FAB13}"/>
    <dgm:cxn modelId="{50655B9C-D1AC-48F5-8227-4EC873B562C2}" type="presOf" srcId="{B4C0F437-53BC-4766-B255-7BE9C3349614}" destId="{49CAE3E0-4F43-4B7E-A743-89E367826B32}" srcOrd="0" destOrd="0" presId="urn:microsoft.com/office/officeart/2005/8/layout/hProcess9"/>
    <dgm:cxn modelId="{FD80EFF3-A0C9-4C6F-BF00-71B1F71ED3E5}" type="presParOf" srcId="{DB658F63-AE27-4BCE-BDAA-27988879583C}" destId="{424EF844-A82B-4ED1-A62F-EC399E3D18AC}" srcOrd="0" destOrd="0" presId="urn:microsoft.com/office/officeart/2005/8/layout/hProcess9"/>
    <dgm:cxn modelId="{66602390-3864-49B7-B68A-812E947A33C9}" type="presParOf" srcId="{DB658F63-AE27-4BCE-BDAA-27988879583C}" destId="{3ED5E091-1FE5-4CE1-9CAF-C30567373381}" srcOrd="1" destOrd="0" presId="urn:microsoft.com/office/officeart/2005/8/layout/hProcess9"/>
    <dgm:cxn modelId="{71270ED6-0907-4A26-9C57-55629314CBE6}" type="presParOf" srcId="{3ED5E091-1FE5-4CE1-9CAF-C30567373381}" destId="{36E821F4-9E7B-422D-8278-DDB9A871C2BF}" srcOrd="0" destOrd="0" presId="urn:microsoft.com/office/officeart/2005/8/layout/hProcess9"/>
    <dgm:cxn modelId="{0DB7B2CF-6486-4ACF-870E-5E30BA60767E}" type="presParOf" srcId="{3ED5E091-1FE5-4CE1-9CAF-C30567373381}" destId="{9A01E090-7BDC-457A-8B5C-90507F1E4880}" srcOrd="1" destOrd="0" presId="urn:microsoft.com/office/officeart/2005/8/layout/hProcess9"/>
    <dgm:cxn modelId="{8CCFF0C5-9D33-4FDC-BDAC-61912A905B6D}" type="presParOf" srcId="{3ED5E091-1FE5-4CE1-9CAF-C30567373381}" destId="{87A289C4-53C9-4800-9F2D-AC63F684D54C}" srcOrd="2" destOrd="0" presId="urn:microsoft.com/office/officeart/2005/8/layout/hProcess9"/>
    <dgm:cxn modelId="{36E17437-B097-452C-BEF4-BB8AAD80DF44}" type="presParOf" srcId="{3ED5E091-1FE5-4CE1-9CAF-C30567373381}" destId="{DF452751-6758-4CC3-8024-E101BF81383E}" srcOrd="3" destOrd="0" presId="urn:microsoft.com/office/officeart/2005/8/layout/hProcess9"/>
    <dgm:cxn modelId="{674BC445-30AA-4789-856A-69C7118EEE76}" type="presParOf" srcId="{3ED5E091-1FE5-4CE1-9CAF-C30567373381}" destId="{6764F0E5-A7D2-4C7A-B52E-0CD8F49D8B59}" srcOrd="4" destOrd="0" presId="urn:microsoft.com/office/officeart/2005/8/layout/hProcess9"/>
    <dgm:cxn modelId="{E75EE70B-2529-42B4-8BAC-A44D78D9DB05}" type="presParOf" srcId="{3ED5E091-1FE5-4CE1-9CAF-C30567373381}" destId="{8D8227C4-65A0-41C1-824E-C2CF08FBD33D}" srcOrd="5" destOrd="0" presId="urn:microsoft.com/office/officeart/2005/8/layout/hProcess9"/>
    <dgm:cxn modelId="{FF119D46-CB6A-47E6-BEF3-EFD5039C7197}" type="presParOf" srcId="{3ED5E091-1FE5-4CE1-9CAF-C30567373381}" destId="{49CAE3E0-4F43-4B7E-A743-89E367826B32}" srcOrd="6" destOrd="0" presId="urn:microsoft.com/office/officeart/2005/8/layout/hProcess9"/>
    <dgm:cxn modelId="{CB4700B8-ADC3-4D3A-B0FA-6C904CB8F860}" type="presParOf" srcId="{3ED5E091-1FE5-4CE1-9CAF-C30567373381}" destId="{7916D8E7-C9C8-4FDB-9BAF-FAB8E409F7B6}" srcOrd="7" destOrd="0" presId="urn:microsoft.com/office/officeart/2005/8/layout/hProcess9"/>
    <dgm:cxn modelId="{48E3363B-4FA8-44BB-BB49-5AA7116EFD72}" type="presParOf" srcId="{3ED5E091-1FE5-4CE1-9CAF-C30567373381}" destId="{7787963D-CF60-4A1D-A79B-1A93385EF651}" srcOrd="8" destOrd="0" presId="urn:microsoft.com/office/officeart/2005/8/layout/hProcess9"/>
    <dgm:cxn modelId="{E931D09C-E77C-4AAC-A49C-F3FB0B80D4A7}" type="presParOf" srcId="{3ED5E091-1FE5-4CE1-9CAF-C30567373381}" destId="{B5F664AF-2A9F-449B-97C8-AFC258A3931B}" srcOrd="9" destOrd="0" presId="urn:microsoft.com/office/officeart/2005/8/layout/hProcess9"/>
    <dgm:cxn modelId="{33CE8580-E82D-4F8F-BD74-1D4AD6293CB4}" type="presParOf" srcId="{3ED5E091-1FE5-4CE1-9CAF-C30567373381}" destId="{32DB3E54-ABCF-4910-BA3F-46A9C182B93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4BA2FF-F106-43F5-B0D3-229CAAD302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3B226E4-EAD1-4281-A093-8448F3F81931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Аудитория</a:t>
          </a:r>
          <a:endParaRPr lang="ru-RU" b="1" dirty="0"/>
        </a:p>
      </dgm:t>
    </dgm:pt>
    <dgm:pt modelId="{E5E29DF1-FFD2-4DB1-8057-0EE60E76C23D}" type="parTrans" cxnId="{AC849E15-9C15-4424-B69C-BA24FC6C7375}">
      <dgm:prSet/>
      <dgm:spPr/>
      <dgm:t>
        <a:bodyPr/>
        <a:lstStyle/>
        <a:p>
          <a:endParaRPr lang="ru-RU"/>
        </a:p>
      </dgm:t>
    </dgm:pt>
    <dgm:pt modelId="{9B38E1DE-1B48-4014-8E6D-9D42AD748FDE}" type="sibTrans" cxnId="{AC849E15-9C15-4424-B69C-BA24FC6C7375}">
      <dgm:prSet/>
      <dgm:spPr/>
      <dgm:t>
        <a:bodyPr/>
        <a:lstStyle/>
        <a:p>
          <a:endParaRPr lang="ru-RU"/>
        </a:p>
      </dgm:t>
    </dgm:pt>
    <dgm:pt modelId="{DA8DA79D-BC78-4E57-96D7-D39366531C9E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Продукты</a:t>
          </a:r>
          <a:endParaRPr lang="ru-RU" b="1" dirty="0"/>
        </a:p>
      </dgm:t>
    </dgm:pt>
    <dgm:pt modelId="{1E9CC9BC-CBBB-408B-BEFE-974391245E68}" type="parTrans" cxnId="{E2361EA9-01A0-4B1B-BA7F-F50CF2245D34}">
      <dgm:prSet/>
      <dgm:spPr/>
      <dgm:t>
        <a:bodyPr/>
        <a:lstStyle/>
        <a:p>
          <a:endParaRPr lang="ru-RU"/>
        </a:p>
      </dgm:t>
    </dgm:pt>
    <dgm:pt modelId="{9FCFB756-77D8-4DA7-8765-E3F2B447FFCD}" type="sibTrans" cxnId="{E2361EA9-01A0-4B1B-BA7F-F50CF2245D34}">
      <dgm:prSet/>
      <dgm:spPr/>
      <dgm:t>
        <a:bodyPr/>
        <a:lstStyle/>
        <a:p>
          <a:endParaRPr lang="ru-RU"/>
        </a:p>
      </dgm:t>
    </dgm:pt>
    <dgm:pt modelId="{B4C0F437-53BC-4766-B255-7BE9C3349614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err="1" smtClean="0"/>
            <a:t>Таргетинги</a:t>
          </a:r>
          <a:endParaRPr lang="ru-RU" b="1" dirty="0"/>
        </a:p>
      </dgm:t>
    </dgm:pt>
    <dgm:pt modelId="{07393DC3-E9CD-4410-98F9-F158791B9731}" type="parTrans" cxnId="{62E5CCB5-C6AA-4E57-95A3-CEDCF282DDEC}">
      <dgm:prSet/>
      <dgm:spPr/>
      <dgm:t>
        <a:bodyPr/>
        <a:lstStyle/>
        <a:p>
          <a:endParaRPr lang="ru-RU"/>
        </a:p>
      </dgm:t>
    </dgm:pt>
    <dgm:pt modelId="{BE6AF471-1C53-4A83-8056-EEC34F9D1A75}" type="sibTrans" cxnId="{62E5CCB5-C6AA-4E57-95A3-CEDCF282DDEC}">
      <dgm:prSet/>
      <dgm:spPr/>
      <dgm:t>
        <a:bodyPr/>
        <a:lstStyle/>
        <a:p>
          <a:endParaRPr lang="ru-RU"/>
        </a:p>
      </dgm:t>
    </dgm:pt>
    <dgm:pt modelId="{82E275A4-EA79-4048-BF38-B6EA9C49120B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Форматы</a:t>
          </a:r>
          <a:endParaRPr lang="ru-RU" b="1" dirty="0"/>
        </a:p>
      </dgm:t>
    </dgm:pt>
    <dgm:pt modelId="{5A2C376A-C062-4616-8CD5-F72647FA8C94}" type="parTrans" cxnId="{BA1D61ED-C243-4FD1-9FBC-F7B49B593ED4}">
      <dgm:prSet/>
      <dgm:spPr/>
      <dgm:t>
        <a:bodyPr/>
        <a:lstStyle/>
        <a:p>
          <a:endParaRPr lang="ru-RU"/>
        </a:p>
      </dgm:t>
    </dgm:pt>
    <dgm:pt modelId="{C7CDCFFB-FC6A-4CCA-882B-2ACB7940B1F3}" type="sibTrans" cxnId="{BA1D61ED-C243-4FD1-9FBC-F7B49B593ED4}">
      <dgm:prSet/>
      <dgm:spPr/>
      <dgm:t>
        <a:bodyPr/>
        <a:lstStyle/>
        <a:p>
          <a:endParaRPr lang="ru-RU"/>
        </a:p>
      </dgm:t>
    </dgm:pt>
    <dgm:pt modelId="{17D72347-C9EE-4157-8244-C77D3237B645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Площадки</a:t>
          </a:r>
          <a:endParaRPr lang="ru-RU" b="1" dirty="0"/>
        </a:p>
      </dgm:t>
    </dgm:pt>
    <dgm:pt modelId="{30379FC2-52FC-4BA4-8174-A7CAB119DA99}" type="parTrans" cxnId="{08667AC4-441F-47AD-B6A8-8D9ED106675A}">
      <dgm:prSet/>
      <dgm:spPr/>
      <dgm:t>
        <a:bodyPr/>
        <a:lstStyle/>
        <a:p>
          <a:endParaRPr lang="ru-RU"/>
        </a:p>
      </dgm:t>
    </dgm:pt>
    <dgm:pt modelId="{5E83860A-8D87-41A7-8E55-4060C0F77555}" type="sibTrans" cxnId="{08667AC4-441F-47AD-B6A8-8D9ED106675A}">
      <dgm:prSet/>
      <dgm:spPr/>
      <dgm:t>
        <a:bodyPr/>
        <a:lstStyle/>
        <a:p>
          <a:endParaRPr lang="ru-RU"/>
        </a:p>
      </dgm:t>
    </dgm:pt>
    <dgm:pt modelId="{0AA52097-1CE1-4A5B-A2B7-8C629B764AB8}">
      <dgm:prSet phldrT="[Текст]"/>
      <dgm:spPr>
        <a:solidFill>
          <a:srgbClr val="D21F35"/>
        </a:solidFill>
      </dgm:spPr>
      <dgm:t>
        <a:bodyPr/>
        <a:lstStyle/>
        <a:p>
          <a:r>
            <a:rPr lang="ru-RU" b="1" dirty="0" err="1" smtClean="0"/>
            <a:t>Лендинг</a:t>
          </a:r>
          <a:endParaRPr lang="ru-RU" b="1" dirty="0"/>
        </a:p>
      </dgm:t>
    </dgm:pt>
    <dgm:pt modelId="{F36AAA99-B9D3-449D-B2B4-908E29FCBF38}" type="parTrans" cxnId="{EEE6D7CE-E13A-45B0-8F44-A352ED6B82ED}">
      <dgm:prSet/>
      <dgm:spPr/>
      <dgm:t>
        <a:bodyPr/>
        <a:lstStyle/>
        <a:p>
          <a:endParaRPr lang="ru-RU"/>
        </a:p>
      </dgm:t>
    </dgm:pt>
    <dgm:pt modelId="{C6740FF7-C0C7-47DE-860A-C915488FAB13}" type="sibTrans" cxnId="{EEE6D7CE-E13A-45B0-8F44-A352ED6B82ED}">
      <dgm:prSet/>
      <dgm:spPr/>
      <dgm:t>
        <a:bodyPr/>
        <a:lstStyle/>
        <a:p>
          <a:endParaRPr lang="ru-RU"/>
        </a:p>
      </dgm:t>
    </dgm:pt>
    <dgm:pt modelId="{DB658F63-AE27-4BCE-BDAA-27988879583C}" type="pres">
      <dgm:prSet presAssocID="{744BA2FF-F106-43F5-B0D3-229CAAD302B9}" presName="CompostProcess" presStyleCnt="0">
        <dgm:presLayoutVars>
          <dgm:dir/>
          <dgm:resizeHandles val="exact"/>
        </dgm:presLayoutVars>
      </dgm:prSet>
      <dgm:spPr/>
    </dgm:pt>
    <dgm:pt modelId="{424EF844-A82B-4ED1-A62F-EC399E3D18AC}" type="pres">
      <dgm:prSet presAssocID="{744BA2FF-F106-43F5-B0D3-229CAAD302B9}" presName="arrow" presStyleLbl="bgShp" presStyleIdx="0" presStyleCnt="1" custScaleX="117647"/>
      <dgm:spPr/>
    </dgm:pt>
    <dgm:pt modelId="{3ED5E091-1FE5-4CE1-9CAF-C30567373381}" type="pres">
      <dgm:prSet presAssocID="{744BA2FF-F106-43F5-B0D3-229CAAD302B9}" presName="linearProcess" presStyleCnt="0"/>
      <dgm:spPr/>
    </dgm:pt>
    <dgm:pt modelId="{36E821F4-9E7B-422D-8278-DDB9A871C2BF}" type="pres">
      <dgm:prSet presAssocID="{B3B226E4-EAD1-4281-A093-8448F3F8193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1E090-7BDC-457A-8B5C-90507F1E4880}" type="pres">
      <dgm:prSet presAssocID="{9B38E1DE-1B48-4014-8E6D-9D42AD748FDE}" presName="sibTrans" presStyleCnt="0"/>
      <dgm:spPr/>
    </dgm:pt>
    <dgm:pt modelId="{87A289C4-53C9-4800-9F2D-AC63F684D54C}" type="pres">
      <dgm:prSet presAssocID="{DA8DA79D-BC78-4E57-96D7-D39366531C9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52751-6758-4CC3-8024-E101BF81383E}" type="pres">
      <dgm:prSet presAssocID="{9FCFB756-77D8-4DA7-8765-E3F2B447FFCD}" presName="sibTrans" presStyleCnt="0"/>
      <dgm:spPr/>
    </dgm:pt>
    <dgm:pt modelId="{6764F0E5-A7D2-4C7A-B52E-0CD8F49D8B59}" type="pres">
      <dgm:prSet presAssocID="{17D72347-C9EE-4157-8244-C77D3237B64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7C4-65A0-41C1-824E-C2CF08FBD33D}" type="pres">
      <dgm:prSet presAssocID="{5E83860A-8D87-41A7-8E55-4060C0F77555}" presName="sibTrans" presStyleCnt="0"/>
      <dgm:spPr/>
    </dgm:pt>
    <dgm:pt modelId="{49CAE3E0-4F43-4B7E-A743-89E367826B32}" type="pres">
      <dgm:prSet presAssocID="{B4C0F437-53BC-4766-B255-7BE9C334961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D8E7-C9C8-4FDB-9BAF-FAB8E409F7B6}" type="pres">
      <dgm:prSet presAssocID="{BE6AF471-1C53-4A83-8056-EEC34F9D1A75}" presName="sibTrans" presStyleCnt="0"/>
      <dgm:spPr/>
    </dgm:pt>
    <dgm:pt modelId="{7787963D-CF60-4A1D-A79B-1A93385EF651}" type="pres">
      <dgm:prSet presAssocID="{82E275A4-EA79-4048-BF38-B6EA9C49120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664AF-2A9F-449B-97C8-AFC258A3931B}" type="pres">
      <dgm:prSet presAssocID="{C7CDCFFB-FC6A-4CCA-882B-2ACB7940B1F3}" presName="sibTrans" presStyleCnt="0"/>
      <dgm:spPr/>
    </dgm:pt>
    <dgm:pt modelId="{32DB3E54-ABCF-4910-BA3F-46A9C182B939}" type="pres">
      <dgm:prSet presAssocID="{0AA52097-1CE1-4A5B-A2B7-8C629B764AB8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1D61ED-C243-4FD1-9FBC-F7B49B593ED4}" srcId="{744BA2FF-F106-43F5-B0D3-229CAAD302B9}" destId="{82E275A4-EA79-4048-BF38-B6EA9C49120B}" srcOrd="4" destOrd="0" parTransId="{5A2C376A-C062-4616-8CD5-F72647FA8C94}" sibTransId="{C7CDCFFB-FC6A-4CCA-882B-2ACB7940B1F3}"/>
    <dgm:cxn modelId="{D2936E71-C0CC-4A19-B4AE-564306220FD1}" type="presOf" srcId="{17D72347-C9EE-4157-8244-C77D3237B645}" destId="{6764F0E5-A7D2-4C7A-B52E-0CD8F49D8B59}" srcOrd="0" destOrd="0" presId="urn:microsoft.com/office/officeart/2005/8/layout/hProcess9"/>
    <dgm:cxn modelId="{84C901D9-218E-4082-85FB-A317BB63A744}" type="presOf" srcId="{B4C0F437-53BC-4766-B255-7BE9C3349614}" destId="{49CAE3E0-4F43-4B7E-A743-89E367826B32}" srcOrd="0" destOrd="0" presId="urn:microsoft.com/office/officeart/2005/8/layout/hProcess9"/>
    <dgm:cxn modelId="{07E41205-4883-4AAD-86A3-84F26ADDFDE7}" type="presOf" srcId="{DA8DA79D-BC78-4E57-96D7-D39366531C9E}" destId="{87A289C4-53C9-4800-9F2D-AC63F684D54C}" srcOrd="0" destOrd="0" presId="urn:microsoft.com/office/officeart/2005/8/layout/hProcess9"/>
    <dgm:cxn modelId="{B67070A8-7706-4263-8F1E-6C1F0F734DFD}" type="presOf" srcId="{0AA52097-1CE1-4A5B-A2B7-8C629B764AB8}" destId="{32DB3E54-ABCF-4910-BA3F-46A9C182B939}" srcOrd="0" destOrd="0" presId="urn:microsoft.com/office/officeart/2005/8/layout/hProcess9"/>
    <dgm:cxn modelId="{F8EA345D-7CAF-4C0A-BAE4-CDBDA423D829}" type="presOf" srcId="{B3B226E4-EAD1-4281-A093-8448F3F81931}" destId="{36E821F4-9E7B-422D-8278-DDB9A871C2BF}" srcOrd="0" destOrd="0" presId="urn:microsoft.com/office/officeart/2005/8/layout/hProcess9"/>
    <dgm:cxn modelId="{AC849E15-9C15-4424-B69C-BA24FC6C7375}" srcId="{744BA2FF-F106-43F5-B0D3-229CAAD302B9}" destId="{B3B226E4-EAD1-4281-A093-8448F3F81931}" srcOrd="0" destOrd="0" parTransId="{E5E29DF1-FFD2-4DB1-8057-0EE60E76C23D}" sibTransId="{9B38E1DE-1B48-4014-8E6D-9D42AD748FDE}"/>
    <dgm:cxn modelId="{E2361EA9-01A0-4B1B-BA7F-F50CF2245D34}" srcId="{744BA2FF-F106-43F5-B0D3-229CAAD302B9}" destId="{DA8DA79D-BC78-4E57-96D7-D39366531C9E}" srcOrd="1" destOrd="0" parTransId="{1E9CC9BC-CBBB-408B-BEFE-974391245E68}" sibTransId="{9FCFB756-77D8-4DA7-8765-E3F2B447FFCD}"/>
    <dgm:cxn modelId="{9789E87B-6805-41A8-9AB0-11D259AA0E48}" type="presOf" srcId="{744BA2FF-F106-43F5-B0D3-229CAAD302B9}" destId="{DB658F63-AE27-4BCE-BDAA-27988879583C}" srcOrd="0" destOrd="0" presId="urn:microsoft.com/office/officeart/2005/8/layout/hProcess9"/>
    <dgm:cxn modelId="{62E5CCB5-C6AA-4E57-95A3-CEDCF282DDEC}" srcId="{744BA2FF-F106-43F5-B0D3-229CAAD302B9}" destId="{B4C0F437-53BC-4766-B255-7BE9C3349614}" srcOrd="3" destOrd="0" parTransId="{07393DC3-E9CD-4410-98F9-F158791B9731}" sibTransId="{BE6AF471-1C53-4A83-8056-EEC34F9D1A75}"/>
    <dgm:cxn modelId="{08667AC4-441F-47AD-B6A8-8D9ED106675A}" srcId="{744BA2FF-F106-43F5-B0D3-229CAAD302B9}" destId="{17D72347-C9EE-4157-8244-C77D3237B645}" srcOrd="2" destOrd="0" parTransId="{30379FC2-52FC-4BA4-8174-A7CAB119DA99}" sibTransId="{5E83860A-8D87-41A7-8E55-4060C0F77555}"/>
    <dgm:cxn modelId="{4417D461-6A58-41EE-8798-C9412A70FE61}" type="presOf" srcId="{82E275A4-EA79-4048-BF38-B6EA9C49120B}" destId="{7787963D-CF60-4A1D-A79B-1A93385EF651}" srcOrd="0" destOrd="0" presId="urn:microsoft.com/office/officeart/2005/8/layout/hProcess9"/>
    <dgm:cxn modelId="{EEE6D7CE-E13A-45B0-8F44-A352ED6B82ED}" srcId="{744BA2FF-F106-43F5-B0D3-229CAAD302B9}" destId="{0AA52097-1CE1-4A5B-A2B7-8C629B764AB8}" srcOrd="5" destOrd="0" parTransId="{F36AAA99-B9D3-449D-B2B4-908E29FCBF38}" sibTransId="{C6740FF7-C0C7-47DE-860A-C915488FAB13}"/>
    <dgm:cxn modelId="{605DD1D1-2E34-460D-830D-DCE305E0C965}" type="presParOf" srcId="{DB658F63-AE27-4BCE-BDAA-27988879583C}" destId="{424EF844-A82B-4ED1-A62F-EC399E3D18AC}" srcOrd="0" destOrd="0" presId="urn:microsoft.com/office/officeart/2005/8/layout/hProcess9"/>
    <dgm:cxn modelId="{36E25F76-F384-4C85-97A3-25D6811FBCEA}" type="presParOf" srcId="{DB658F63-AE27-4BCE-BDAA-27988879583C}" destId="{3ED5E091-1FE5-4CE1-9CAF-C30567373381}" srcOrd="1" destOrd="0" presId="urn:microsoft.com/office/officeart/2005/8/layout/hProcess9"/>
    <dgm:cxn modelId="{F4795785-9B9B-4497-926D-EFC83D944150}" type="presParOf" srcId="{3ED5E091-1FE5-4CE1-9CAF-C30567373381}" destId="{36E821F4-9E7B-422D-8278-DDB9A871C2BF}" srcOrd="0" destOrd="0" presId="urn:microsoft.com/office/officeart/2005/8/layout/hProcess9"/>
    <dgm:cxn modelId="{C2117FA9-C2B8-4963-B785-FE755710832F}" type="presParOf" srcId="{3ED5E091-1FE5-4CE1-9CAF-C30567373381}" destId="{9A01E090-7BDC-457A-8B5C-90507F1E4880}" srcOrd="1" destOrd="0" presId="urn:microsoft.com/office/officeart/2005/8/layout/hProcess9"/>
    <dgm:cxn modelId="{B90A554A-CF4F-4477-93B8-5C0FA43B3EF2}" type="presParOf" srcId="{3ED5E091-1FE5-4CE1-9CAF-C30567373381}" destId="{87A289C4-53C9-4800-9F2D-AC63F684D54C}" srcOrd="2" destOrd="0" presId="urn:microsoft.com/office/officeart/2005/8/layout/hProcess9"/>
    <dgm:cxn modelId="{CBF7CAC3-2815-4E69-BF74-561DF89ED3A7}" type="presParOf" srcId="{3ED5E091-1FE5-4CE1-9CAF-C30567373381}" destId="{DF452751-6758-4CC3-8024-E101BF81383E}" srcOrd="3" destOrd="0" presId="urn:microsoft.com/office/officeart/2005/8/layout/hProcess9"/>
    <dgm:cxn modelId="{218D9C22-C5B8-4E51-87D2-01B6914DB49B}" type="presParOf" srcId="{3ED5E091-1FE5-4CE1-9CAF-C30567373381}" destId="{6764F0E5-A7D2-4C7A-B52E-0CD8F49D8B59}" srcOrd="4" destOrd="0" presId="urn:microsoft.com/office/officeart/2005/8/layout/hProcess9"/>
    <dgm:cxn modelId="{29B17E7C-5039-4574-8328-549D81B04166}" type="presParOf" srcId="{3ED5E091-1FE5-4CE1-9CAF-C30567373381}" destId="{8D8227C4-65A0-41C1-824E-C2CF08FBD33D}" srcOrd="5" destOrd="0" presId="urn:microsoft.com/office/officeart/2005/8/layout/hProcess9"/>
    <dgm:cxn modelId="{8FB2D87F-A9D6-44BB-AB79-C633F259C246}" type="presParOf" srcId="{3ED5E091-1FE5-4CE1-9CAF-C30567373381}" destId="{49CAE3E0-4F43-4B7E-A743-89E367826B32}" srcOrd="6" destOrd="0" presId="urn:microsoft.com/office/officeart/2005/8/layout/hProcess9"/>
    <dgm:cxn modelId="{0FADFD64-5741-4A58-A12E-2E490F929409}" type="presParOf" srcId="{3ED5E091-1FE5-4CE1-9CAF-C30567373381}" destId="{7916D8E7-C9C8-4FDB-9BAF-FAB8E409F7B6}" srcOrd="7" destOrd="0" presId="urn:microsoft.com/office/officeart/2005/8/layout/hProcess9"/>
    <dgm:cxn modelId="{34ACBC27-04BD-4711-AB60-A62F6CB2E9F0}" type="presParOf" srcId="{3ED5E091-1FE5-4CE1-9CAF-C30567373381}" destId="{7787963D-CF60-4A1D-A79B-1A93385EF651}" srcOrd="8" destOrd="0" presId="urn:microsoft.com/office/officeart/2005/8/layout/hProcess9"/>
    <dgm:cxn modelId="{388F0FD9-967E-48ED-89EF-BD89243424AB}" type="presParOf" srcId="{3ED5E091-1FE5-4CE1-9CAF-C30567373381}" destId="{B5F664AF-2A9F-449B-97C8-AFC258A3931B}" srcOrd="9" destOrd="0" presId="urn:microsoft.com/office/officeart/2005/8/layout/hProcess9"/>
    <dgm:cxn modelId="{D8E1C8B7-B512-44FE-BDB8-045212ACBA67}" type="presParOf" srcId="{3ED5E091-1FE5-4CE1-9CAF-C30567373381}" destId="{32DB3E54-ABCF-4910-BA3F-46A9C182B93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4BA2FF-F106-43F5-B0D3-229CAAD302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3B226E4-EAD1-4281-A093-8448F3F81931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Аудитория</a:t>
          </a:r>
          <a:endParaRPr lang="ru-RU" b="1" dirty="0"/>
        </a:p>
      </dgm:t>
    </dgm:pt>
    <dgm:pt modelId="{E5E29DF1-FFD2-4DB1-8057-0EE60E76C23D}" type="parTrans" cxnId="{AC849E15-9C15-4424-B69C-BA24FC6C7375}">
      <dgm:prSet/>
      <dgm:spPr/>
      <dgm:t>
        <a:bodyPr/>
        <a:lstStyle/>
        <a:p>
          <a:endParaRPr lang="ru-RU"/>
        </a:p>
      </dgm:t>
    </dgm:pt>
    <dgm:pt modelId="{9B38E1DE-1B48-4014-8E6D-9D42AD748FDE}" type="sibTrans" cxnId="{AC849E15-9C15-4424-B69C-BA24FC6C7375}">
      <dgm:prSet/>
      <dgm:spPr/>
      <dgm:t>
        <a:bodyPr/>
        <a:lstStyle/>
        <a:p>
          <a:endParaRPr lang="ru-RU"/>
        </a:p>
      </dgm:t>
    </dgm:pt>
    <dgm:pt modelId="{DA8DA79D-BC78-4E57-96D7-D39366531C9E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Продукты</a:t>
          </a:r>
          <a:endParaRPr lang="ru-RU" b="1" dirty="0"/>
        </a:p>
      </dgm:t>
    </dgm:pt>
    <dgm:pt modelId="{1E9CC9BC-CBBB-408B-BEFE-974391245E68}" type="parTrans" cxnId="{E2361EA9-01A0-4B1B-BA7F-F50CF2245D34}">
      <dgm:prSet/>
      <dgm:spPr/>
      <dgm:t>
        <a:bodyPr/>
        <a:lstStyle/>
        <a:p>
          <a:endParaRPr lang="ru-RU"/>
        </a:p>
      </dgm:t>
    </dgm:pt>
    <dgm:pt modelId="{9FCFB756-77D8-4DA7-8765-E3F2B447FFCD}" type="sibTrans" cxnId="{E2361EA9-01A0-4B1B-BA7F-F50CF2245D34}">
      <dgm:prSet/>
      <dgm:spPr/>
      <dgm:t>
        <a:bodyPr/>
        <a:lstStyle/>
        <a:p>
          <a:endParaRPr lang="ru-RU"/>
        </a:p>
      </dgm:t>
    </dgm:pt>
    <dgm:pt modelId="{B4C0F437-53BC-4766-B255-7BE9C3349614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err="1" smtClean="0"/>
            <a:t>Таргетинги</a:t>
          </a:r>
          <a:endParaRPr lang="ru-RU" b="1" dirty="0"/>
        </a:p>
      </dgm:t>
    </dgm:pt>
    <dgm:pt modelId="{07393DC3-E9CD-4410-98F9-F158791B9731}" type="parTrans" cxnId="{62E5CCB5-C6AA-4E57-95A3-CEDCF282DDEC}">
      <dgm:prSet/>
      <dgm:spPr/>
      <dgm:t>
        <a:bodyPr/>
        <a:lstStyle/>
        <a:p>
          <a:endParaRPr lang="ru-RU"/>
        </a:p>
      </dgm:t>
    </dgm:pt>
    <dgm:pt modelId="{BE6AF471-1C53-4A83-8056-EEC34F9D1A75}" type="sibTrans" cxnId="{62E5CCB5-C6AA-4E57-95A3-CEDCF282DDEC}">
      <dgm:prSet/>
      <dgm:spPr/>
      <dgm:t>
        <a:bodyPr/>
        <a:lstStyle/>
        <a:p>
          <a:endParaRPr lang="ru-RU"/>
        </a:p>
      </dgm:t>
    </dgm:pt>
    <dgm:pt modelId="{82E275A4-EA79-4048-BF38-B6EA9C49120B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Форматы</a:t>
          </a:r>
          <a:endParaRPr lang="ru-RU" b="1" dirty="0"/>
        </a:p>
      </dgm:t>
    </dgm:pt>
    <dgm:pt modelId="{5A2C376A-C062-4616-8CD5-F72647FA8C94}" type="parTrans" cxnId="{BA1D61ED-C243-4FD1-9FBC-F7B49B593ED4}">
      <dgm:prSet/>
      <dgm:spPr/>
      <dgm:t>
        <a:bodyPr/>
        <a:lstStyle/>
        <a:p>
          <a:endParaRPr lang="ru-RU"/>
        </a:p>
      </dgm:t>
    </dgm:pt>
    <dgm:pt modelId="{C7CDCFFB-FC6A-4CCA-882B-2ACB7940B1F3}" type="sibTrans" cxnId="{BA1D61ED-C243-4FD1-9FBC-F7B49B593ED4}">
      <dgm:prSet/>
      <dgm:spPr/>
      <dgm:t>
        <a:bodyPr/>
        <a:lstStyle/>
        <a:p>
          <a:endParaRPr lang="ru-RU"/>
        </a:p>
      </dgm:t>
    </dgm:pt>
    <dgm:pt modelId="{17D72347-C9EE-4157-8244-C77D3237B645}">
      <dgm:prSet phldrT="[Текст]"/>
      <dgm:spPr>
        <a:solidFill>
          <a:srgbClr val="5B9BD5"/>
        </a:solidFill>
      </dgm:spPr>
      <dgm:t>
        <a:bodyPr/>
        <a:lstStyle/>
        <a:p>
          <a:r>
            <a:rPr lang="ru-RU" b="1" dirty="0" smtClean="0"/>
            <a:t>Площадки</a:t>
          </a:r>
          <a:endParaRPr lang="ru-RU" b="1" dirty="0"/>
        </a:p>
      </dgm:t>
    </dgm:pt>
    <dgm:pt modelId="{30379FC2-52FC-4BA4-8174-A7CAB119DA99}" type="parTrans" cxnId="{08667AC4-441F-47AD-B6A8-8D9ED106675A}">
      <dgm:prSet/>
      <dgm:spPr/>
      <dgm:t>
        <a:bodyPr/>
        <a:lstStyle/>
        <a:p>
          <a:endParaRPr lang="ru-RU"/>
        </a:p>
      </dgm:t>
    </dgm:pt>
    <dgm:pt modelId="{5E83860A-8D87-41A7-8E55-4060C0F77555}" type="sibTrans" cxnId="{08667AC4-441F-47AD-B6A8-8D9ED106675A}">
      <dgm:prSet/>
      <dgm:spPr/>
      <dgm:t>
        <a:bodyPr/>
        <a:lstStyle/>
        <a:p>
          <a:endParaRPr lang="ru-RU"/>
        </a:p>
      </dgm:t>
    </dgm:pt>
    <dgm:pt modelId="{0AA52097-1CE1-4A5B-A2B7-8C629B764AB8}">
      <dgm:prSet phldrT="[Текст]"/>
      <dgm:spPr>
        <a:solidFill>
          <a:srgbClr val="D21F35"/>
        </a:solidFill>
      </dgm:spPr>
      <dgm:t>
        <a:bodyPr/>
        <a:lstStyle/>
        <a:p>
          <a:r>
            <a:rPr lang="ru-RU" b="1" dirty="0" err="1" smtClean="0"/>
            <a:t>Лендинг</a:t>
          </a:r>
          <a:endParaRPr lang="ru-RU" b="1" dirty="0"/>
        </a:p>
      </dgm:t>
    </dgm:pt>
    <dgm:pt modelId="{F36AAA99-B9D3-449D-B2B4-908E29FCBF38}" type="parTrans" cxnId="{EEE6D7CE-E13A-45B0-8F44-A352ED6B82ED}">
      <dgm:prSet/>
      <dgm:spPr/>
      <dgm:t>
        <a:bodyPr/>
        <a:lstStyle/>
        <a:p>
          <a:endParaRPr lang="ru-RU"/>
        </a:p>
      </dgm:t>
    </dgm:pt>
    <dgm:pt modelId="{C6740FF7-C0C7-47DE-860A-C915488FAB13}" type="sibTrans" cxnId="{EEE6D7CE-E13A-45B0-8F44-A352ED6B82ED}">
      <dgm:prSet/>
      <dgm:spPr/>
      <dgm:t>
        <a:bodyPr/>
        <a:lstStyle/>
        <a:p>
          <a:endParaRPr lang="ru-RU"/>
        </a:p>
      </dgm:t>
    </dgm:pt>
    <dgm:pt modelId="{DB658F63-AE27-4BCE-BDAA-27988879583C}" type="pres">
      <dgm:prSet presAssocID="{744BA2FF-F106-43F5-B0D3-229CAAD302B9}" presName="CompostProcess" presStyleCnt="0">
        <dgm:presLayoutVars>
          <dgm:dir/>
          <dgm:resizeHandles val="exact"/>
        </dgm:presLayoutVars>
      </dgm:prSet>
      <dgm:spPr/>
    </dgm:pt>
    <dgm:pt modelId="{424EF844-A82B-4ED1-A62F-EC399E3D18AC}" type="pres">
      <dgm:prSet presAssocID="{744BA2FF-F106-43F5-B0D3-229CAAD302B9}" presName="arrow" presStyleLbl="bgShp" presStyleIdx="0" presStyleCnt="1" custScaleX="117647"/>
      <dgm:spPr/>
    </dgm:pt>
    <dgm:pt modelId="{3ED5E091-1FE5-4CE1-9CAF-C30567373381}" type="pres">
      <dgm:prSet presAssocID="{744BA2FF-F106-43F5-B0D3-229CAAD302B9}" presName="linearProcess" presStyleCnt="0"/>
      <dgm:spPr/>
    </dgm:pt>
    <dgm:pt modelId="{36E821F4-9E7B-422D-8278-DDB9A871C2BF}" type="pres">
      <dgm:prSet presAssocID="{B3B226E4-EAD1-4281-A093-8448F3F8193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1E090-7BDC-457A-8B5C-90507F1E4880}" type="pres">
      <dgm:prSet presAssocID="{9B38E1DE-1B48-4014-8E6D-9D42AD748FDE}" presName="sibTrans" presStyleCnt="0"/>
      <dgm:spPr/>
    </dgm:pt>
    <dgm:pt modelId="{87A289C4-53C9-4800-9F2D-AC63F684D54C}" type="pres">
      <dgm:prSet presAssocID="{DA8DA79D-BC78-4E57-96D7-D39366531C9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52751-6758-4CC3-8024-E101BF81383E}" type="pres">
      <dgm:prSet presAssocID="{9FCFB756-77D8-4DA7-8765-E3F2B447FFCD}" presName="sibTrans" presStyleCnt="0"/>
      <dgm:spPr/>
    </dgm:pt>
    <dgm:pt modelId="{6764F0E5-A7D2-4C7A-B52E-0CD8F49D8B59}" type="pres">
      <dgm:prSet presAssocID="{17D72347-C9EE-4157-8244-C77D3237B64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227C4-65A0-41C1-824E-C2CF08FBD33D}" type="pres">
      <dgm:prSet presAssocID="{5E83860A-8D87-41A7-8E55-4060C0F77555}" presName="sibTrans" presStyleCnt="0"/>
      <dgm:spPr/>
    </dgm:pt>
    <dgm:pt modelId="{49CAE3E0-4F43-4B7E-A743-89E367826B32}" type="pres">
      <dgm:prSet presAssocID="{B4C0F437-53BC-4766-B255-7BE9C334961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D8E7-C9C8-4FDB-9BAF-FAB8E409F7B6}" type="pres">
      <dgm:prSet presAssocID="{BE6AF471-1C53-4A83-8056-EEC34F9D1A75}" presName="sibTrans" presStyleCnt="0"/>
      <dgm:spPr/>
    </dgm:pt>
    <dgm:pt modelId="{7787963D-CF60-4A1D-A79B-1A93385EF651}" type="pres">
      <dgm:prSet presAssocID="{82E275A4-EA79-4048-BF38-B6EA9C49120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664AF-2A9F-449B-97C8-AFC258A3931B}" type="pres">
      <dgm:prSet presAssocID="{C7CDCFFB-FC6A-4CCA-882B-2ACB7940B1F3}" presName="sibTrans" presStyleCnt="0"/>
      <dgm:spPr/>
    </dgm:pt>
    <dgm:pt modelId="{32DB3E54-ABCF-4910-BA3F-46A9C182B939}" type="pres">
      <dgm:prSet presAssocID="{0AA52097-1CE1-4A5B-A2B7-8C629B764AB8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1D61ED-C243-4FD1-9FBC-F7B49B593ED4}" srcId="{744BA2FF-F106-43F5-B0D3-229CAAD302B9}" destId="{82E275A4-EA79-4048-BF38-B6EA9C49120B}" srcOrd="4" destOrd="0" parTransId="{5A2C376A-C062-4616-8CD5-F72647FA8C94}" sibTransId="{C7CDCFFB-FC6A-4CCA-882B-2ACB7940B1F3}"/>
    <dgm:cxn modelId="{84E865D0-1D05-410B-834C-5866F29A47D5}" type="presOf" srcId="{B4C0F437-53BC-4766-B255-7BE9C3349614}" destId="{49CAE3E0-4F43-4B7E-A743-89E367826B32}" srcOrd="0" destOrd="0" presId="urn:microsoft.com/office/officeart/2005/8/layout/hProcess9"/>
    <dgm:cxn modelId="{1CD5BB13-96CC-4CA5-A51E-EEBB6DD719B4}" type="presOf" srcId="{DA8DA79D-BC78-4E57-96D7-D39366531C9E}" destId="{87A289C4-53C9-4800-9F2D-AC63F684D54C}" srcOrd="0" destOrd="0" presId="urn:microsoft.com/office/officeart/2005/8/layout/hProcess9"/>
    <dgm:cxn modelId="{AC849E15-9C15-4424-B69C-BA24FC6C7375}" srcId="{744BA2FF-F106-43F5-B0D3-229CAAD302B9}" destId="{B3B226E4-EAD1-4281-A093-8448F3F81931}" srcOrd="0" destOrd="0" parTransId="{E5E29DF1-FFD2-4DB1-8057-0EE60E76C23D}" sibTransId="{9B38E1DE-1B48-4014-8E6D-9D42AD748FDE}"/>
    <dgm:cxn modelId="{E2361EA9-01A0-4B1B-BA7F-F50CF2245D34}" srcId="{744BA2FF-F106-43F5-B0D3-229CAAD302B9}" destId="{DA8DA79D-BC78-4E57-96D7-D39366531C9E}" srcOrd="1" destOrd="0" parTransId="{1E9CC9BC-CBBB-408B-BEFE-974391245E68}" sibTransId="{9FCFB756-77D8-4DA7-8765-E3F2B447FFCD}"/>
    <dgm:cxn modelId="{B186359A-1387-48B7-B781-0F3E530EFF94}" type="presOf" srcId="{744BA2FF-F106-43F5-B0D3-229CAAD302B9}" destId="{DB658F63-AE27-4BCE-BDAA-27988879583C}" srcOrd="0" destOrd="0" presId="urn:microsoft.com/office/officeart/2005/8/layout/hProcess9"/>
    <dgm:cxn modelId="{4B5E8303-990D-4C23-B70F-022A090788F6}" type="presOf" srcId="{B3B226E4-EAD1-4281-A093-8448F3F81931}" destId="{36E821F4-9E7B-422D-8278-DDB9A871C2BF}" srcOrd="0" destOrd="0" presId="urn:microsoft.com/office/officeart/2005/8/layout/hProcess9"/>
    <dgm:cxn modelId="{62E5CCB5-C6AA-4E57-95A3-CEDCF282DDEC}" srcId="{744BA2FF-F106-43F5-B0D3-229CAAD302B9}" destId="{B4C0F437-53BC-4766-B255-7BE9C3349614}" srcOrd="3" destOrd="0" parTransId="{07393DC3-E9CD-4410-98F9-F158791B9731}" sibTransId="{BE6AF471-1C53-4A83-8056-EEC34F9D1A75}"/>
    <dgm:cxn modelId="{FCBDA21D-D056-4F7A-BD96-75D1A462200D}" type="presOf" srcId="{82E275A4-EA79-4048-BF38-B6EA9C49120B}" destId="{7787963D-CF60-4A1D-A79B-1A93385EF651}" srcOrd="0" destOrd="0" presId="urn:microsoft.com/office/officeart/2005/8/layout/hProcess9"/>
    <dgm:cxn modelId="{08667AC4-441F-47AD-B6A8-8D9ED106675A}" srcId="{744BA2FF-F106-43F5-B0D3-229CAAD302B9}" destId="{17D72347-C9EE-4157-8244-C77D3237B645}" srcOrd="2" destOrd="0" parTransId="{30379FC2-52FC-4BA4-8174-A7CAB119DA99}" sibTransId="{5E83860A-8D87-41A7-8E55-4060C0F77555}"/>
    <dgm:cxn modelId="{EEE6D7CE-E13A-45B0-8F44-A352ED6B82ED}" srcId="{744BA2FF-F106-43F5-B0D3-229CAAD302B9}" destId="{0AA52097-1CE1-4A5B-A2B7-8C629B764AB8}" srcOrd="5" destOrd="0" parTransId="{F36AAA99-B9D3-449D-B2B4-908E29FCBF38}" sibTransId="{C6740FF7-C0C7-47DE-860A-C915488FAB13}"/>
    <dgm:cxn modelId="{885B2E7F-2F89-4A5C-9EB1-DC8A1E8D0568}" type="presOf" srcId="{17D72347-C9EE-4157-8244-C77D3237B645}" destId="{6764F0E5-A7D2-4C7A-B52E-0CD8F49D8B59}" srcOrd="0" destOrd="0" presId="urn:microsoft.com/office/officeart/2005/8/layout/hProcess9"/>
    <dgm:cxn modelId="{6BB73131-F037-444C-BFEC-509F15C3F6E9}" type="presOf" srcId="{0AA52097-1CE1-4A5B-A2B7-8C629B764AB8}" destId="{32DB3E54-ABCF-4910-BA3F-46A9C182B939}" srcOrd="0" destOrd="0" presId="urn:microsoft.com/office/officeart/2005/8/layout/hProcess9"/>
    <dgm:cxn modelId="{9445B212-3572-4128-B5CC-AFF79F9E05E2}" type="presParOf" srcId="{DB658F63-AE27-4BCE-BDAA-27988879583C}" destId="{424EF844-A82B-4ED1-A62F-EC399E3D18AC}" srcOrd="0" destOrd="0" presId="urn:microsoft.com/office/officeart/2005/8/layout/hProcess9"/>
    <dgm:cxn modelId="{3BB4FAF6-F26E-46D2-A560-CD58D23C3B22}" type="presParOf" srcId="{DB658F63-AE27-4BCE-BDAA-27988879583C}" destId="{3ED5E091-1FE5-4CE1-9CAF-C30567373381}" srcOrd="1" destOrd="0" presId="urn:microsoft.com/office/officeart/2005/8/layout/hProcess9"/>
    <dgm:cxn modelId="{979D046F-E8FD-4F56-9B2A-139EF17E5B50}" type="presParOf" srcId="{3ED5E091-1FE5-4CE1-9CAF-C30567373381}" destId="{36E821F4-9E7B-422D-8278-DDB9A871C2BF}" srcOrd="0" destOrd="0" presId="urn:microsoft.com/office/officeart/2005/8/layout/hProcess9"/>
    <dgm:cxn modelId="{6888AA30-C688-44F5-9755-7FF477B3E605}" type="presParOf" srcId="{3ED5E091-1FE5-4CE1-9CAF-C30567373381}" destId="{9A01E090-7BDC-457A-8B5C-90507F1E4880}" srcOrd="1" destOrd="0" presId="urn:microsoft.com/office/officeart/2005/8/layout/hProcess9"/>
    <dgm:cxn modelId="{0AC3F482-014B-4D56-B739-C376E33C4A3C}" type="presParOf" srcId="{3ED5E091-1FE5-4CE1-9CAF-C30567373381}" destId="{87A289C4-53C9-4800-9F2D-AC63F684D54C}" srcOrd="2" destOrd="0" presId="urn:microsoft.com/office/officeart/2005/8/layout/hProcess9"/>
    <dgm:cxn modelId="{8D048C1B-92F5-4155-BA66-E1DA2AAB4DA1}" type="presParOf" srcId="{3ED5E091-1FE5-4CE1-9CAF-C30567373381}" destId="{DF452751-6758-4CC3-8024-E101BF81383E}" srcOrd="3" destOrd="0" presId="urn:microsoft.com/office/officeart/2005/8/layout/hProcess9"/>
    <dgm:cxn modelId="{306C8A56-91D5-49A5-80BD-57BFB704A237}" type="presParOf" srcId="{3ED5E091-1FE5-4CE1-9CAF-C30567373381}" destId="{6764F0E5-A7D2-4C7A-B52E-0CD8F49D8B59}" srcOrd="4" destOrd="0" presId="urn:microsoft.com/office/officeart/2005/8/layout/hProcess9"/>
    <dgm:cxn modelId="{BD13D716-492D-4658-B3A4-7968324F9063}" type="presParOf" srcId="{3ED5E091-1FE5-4CE1-9CAF-C30567373381}" destId="{8D8227C4-65A0-41C1-824E-C2CF08FBD33D}" srcOrd="5" destOrd="0" presId="urn:microsoft.com/office/officeart/2005/8/layout/hProcess9"/>
    <dgm:cxn modelId="{2F3F342A-5188-4F3B-B0AC-F36503F1CF6D}" type="presParOf" srcId="{3ED5E091-1FE5-4CE1-9CAF-C30567373381}" destId="{49CAE3E0-4F43-4B7E-A743-89E367826B32}" srcOrd="6" destOrd="0" presId="urn:microsoft.com/office/officeart/2005/8/layout/hProcess9"/>
    <dgm:cxn modelId="{902B4541-A3CA-4BF0-9A0A-0C10938C6377}" type="presParOf" srcId="{3ED5E091-1FE5-4CE1-9CAF-C30567373381}" destId="{7916D8E7-C9C8-4FDB-9BAF-FAB8E409F7B6}" srcOrd="7" destOrd="0" presId="urn:microsoft.com/office/officeart/2005/8/layout/hProcess9"/>
    <dgm:cxn modelId="{BD011EDC-F929-4EDA-B252-29A76058389A}" type="presParOf" srcId="{3ED5E091-1FE5-4CE1-9CAF-C30567373381}" destId="{7787963D-CF60-4A1D-A79B-1A93385EF651}" srcOrd="8" destOrd="0" presId="urn:microsoft.com/office/officeart/2005/8/layout/hProcess9"/>
    <dgm:cxn modelId="{713F946D-85B2-4080-A26D-B00D3FE5731D}" type="presParOf" srcId="{3ED5E091-1FE5-4CE1-9CAF-C30567373381}" destId="{B5F664AF-2A9F-449B-97C8-AFC258A3931B}" srcOrd="9" destOrd="0" presId="urn:microsoft.com/office/officeart/2005/8/layout/hProcess9"/>
    <dgm:cxn modelId="{BD094C37-03A8-4EDF-B7C3-EAFA46231D7D}" type="presParOf" srcId="{3ED5E091-1FE5-4CE1-9CAF-C30567373381}" destId="{32DB3E54-ABCF-4910-BA3F-46A9C182B93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EF844-A82B-4ED1-A62F-EC399E3D18AC}">
      <dsp:nvSpPr>
        <dsp:cNvPr id="0" name=""/>
        <dsp:cNvSpPr/>
      </dsp:nvSpPr>
      <dsp:spPr>
        <a:xfrm>
          <a:off x="2" y="0"/>
          <a:ext cx="10783960" cy="12682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821F4-9E7B-422D-8278-DDB9A871C2BF}">
      <dsp:nvSpPr>
        <dsp:cNvPr id="0" name=""/>
        <dsp:cNvSpPr/>
      </dsp:nvSpPr>
      <dsp:spPr>
        <a:xfrm>
          <a:off x="5463" y="380484"/>
          <a:ext cx="1629639" cy="50731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Аудитория</a:t>
          </a:r>
          <a:endParaRPr lang="ru-RU" sz="2100" b="1" kern="1200" dirty="0"/>
        </a:p>
      </dsp:txBody>
      <dsp:txXfrm>
        <a:off x="30228" y="405249"/>
        <a:ext cx="1580109" cy="457783"/>
      </dsp:txXfrm>
    </dsp:sp>
    <dsp:sp modelId="{87A289C4-53C9-4800-9F2D-AC63F684D54C}">
      <dsp:nvSpPr>
        <dsp:cNvPr id="0" name=""/>
        <dsp:cNvSpPr/>
      </dsp:nvSpPr>
      <dsp:spPr>
        <a:xfrm>
          <a:off x="1834143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Продукты</a:t>
          </a:r>
          <a:endParaRPr lang="ru-RU" sz="2100" b="1" kern="1200" dirty="0"/>
        </a:p>
      </dsp:txBody>
      <dsp:txXfrm>
        <a:off x="1858908" y="405249"/>
        <a:ext cx="1580109" cy="457783"/>
      </dsp:txXfrm>
    </dsp:sp>
    <dsp:sp modelId="{6764F0E5-A7D2-4C7A-B52E-0CD8F49D8B59}">
      <dsp:nvSpPr>
        <dsp:cNvPr id="0" name=""/>
        <dsp:cNvSpPr/>
      </dsp:nvSpPr>
      <dsp:spPr>
        <a:xfrm>
          <a:off x="3662823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Площадки</a:t>
          </a:r>
          <a:endParaRPr lang="ru-RU" sz="2100" b="1" kern="1200" dirty="0"/>
        </a:p>
      </dsp:txBody>
      <dsp:txXfrm>
        <a:off x="3687588" y="405249"/>
        <a:ext cx="1580109" cy="457783"/>
      </dsp:txXfrm>
    </dsp:sp>
    <dsp:sp modelId="{49CAE3E0-4F43-4B7E-A743-89E367826B32}">
      <dsp:nvSpPr>
        <dsp:cNvPr id="0" name=""/>
        <dsp:cNvSpPr/>
      </dsp:nvSpPr>
      <dsp:spPr>
        <a:xfrm>
          <a:off x="549150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Таргетинги</a:t>
          </a:r>
          <a:endParaRPr lang="ru-RU" sz="2100" b="1" kern="1200" dirty="0"/>
        </a:p>
      </dsp:txBody>
      <dsp:txXfrm>
        <a:off x="5516267" y="405249"/>
        <a:ext cx="1580109" cy="457783"/>
      </dsp:txXfrm>
    </dsp:sp>
    <dsp:sp modelId="{7787963D-CF60-4A1D-A79B-1A93385EF651}">
      <dsp:nvSpPr>
        <dsp:cNvPr id="0" name=""/>
        <dsp:cNvSpPr/>
      </dsp:nvSpPr>
      <dsp:spPr>
        <a:xfrm>
          <a:off x="732018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Форматы</a:t>
          </a:r>
          <a:endParaRPr lang="ru-RU" sz="2100" b="1" kern="1200" dirty="0"/>
        </a:p>
      </dsp:txBody>
      <dsp:txXfrm>
        <a:off x="7344947" y="405249"/>
        <a:ext cx="1580109" cy="457783"/>
      </dsp:txXfrm>
    </dsp:sp>
    <dsp:sp modelId="{32DB3E54-ABCF-4910-BA3F-46A9C182B939}">
      <dsp:nvSpPr>
        <dsp:cNvPr id="0" name=""/>
        <dsp:cNvSpPr/>
      </dsp:nvSpPr>
      <dsp:spPr>
        <a:xfrm>
          <a:off x="914886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Лендинг</a:t>
          </a:r>
          <a:endParaRPr lang="ru-RU" sz="2100" b="1" kern="1200" dirty="0"/>
        </a:p>
      </dsp:txBody>
      <dsp:txXfrm>
        <a:off x="9173627" y="405249"/>
        <a:ext cx="1580109" cy="457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EF844-A82B-4ED1-A62F-EC399E3D18AC}">
      <dsp:nvSpPr>
        <dsp:cNvPr id="0" name=""/>
        <dsp:cNvSpPr/>
      </dsp:nvSpPr>
      <dsp:spPr>
        <a:xfrm>
          <a:off x="2" y="0"/>
          <a:ext cx="10783960" cy="12682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821F4-9E7B-422D-8278-DDB9A871C2BF}">
      <dsp:nvSpPr>
        <dsp:cNvPr id="0" name=""/>
        <dsp:cNvSpPr/>
      </dsp:nvSpPr>
      <dsp:spPr>
        <a:xfrm>
          <a:off x="546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Аудитория</a:t>
          </a:r>
          <a:endParaRPr lang="ru-RU" sz="2100" b="1" kern="1200" dirty="0"/>
        </a:p>
      </dsp:txBody>
      <dsp:txXfrm>
        <a:off x="30228" y="405249"/>
        <a:ext cx="1580109" cy="457783"/>
      </dsp:txXfrm>
    </dsp:sp>
    <dsp:sp modelId="{87A289C4-53C9-4800-9F2D-AC63F684D54C}">
      <dsp:nvSpPr>
        <dsp:cNvPr id="0" name=""/>
        <dsp:cNvSpPr/>
      </dsp:nvSpPr>
      <dsp:spPr>
        <a:xfrm>
          <a:off x="1834143" y="380484"/>
          <a:ext cx="1629639" cy="50731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Продукты</a:t>
          </a:r>
          <a:endParaRPr lang="ru-RU" sz="2100" b="1" kern="1200" dirty="0"/>
        </a:p>
      </dsp:txBody>
      <dsp:txXfrm>
        <a:off x="1858908" y="405249"/>
        <a:ext cx="1580109" cy="457783"/>
      </dsp:txXfrm>
    </dsp:sp>
    <dsp:sp modelId="{6764F0E5-A7D2-4C7A-B52E-0CD8F49D8B59}">
      <dsp:nvSpPr>
        <dsp:cNvPr id="0" name=""/>
        <dsp:cNvSpPr/>
      </dsp:nvSpPr>
      <dsp:spPr>
        <a:xfrm>
          <a:off x="3662823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Площадки</a:t>
          </a:r>
          <a:endParaRPr lang="ru-RU" sz="2100" b="1" kern="1200" dirty="0"/>
        </a:p>
      </dsp:txBody>
      <dsp:txXfrm>
        <a:off x="3687588" y="405249"/>
        <a:ext cx="1580109" cy="457783"/>
      </dsp:txXfrm>
    </dsp:sp>
    <dsp:sp modelId="{49CAE3E0-4F43-4B7E-A743-89E367826B32}">
      <dsp:nvSpPr>
        <dsp:cNvPr id="0" name=""/>
        <dsp:cNvSpPr/>
      </dsp:nvSpPr>
      <dsp:spPr>
        <a:xfrm>
          <a:off x="549150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Таргетинги</a:t>
          </a:r>
          <a:endParaRPr lang="ru-RU" sz="2100" b="1" kern="1200" dirty="0"/>
        </a:p>
      </dsp:txBody>
      <dsp:txXfrm>
        <a:off x="5516267" y="405249"/>
        <a:ext cx="1580109" cy="457783"/>
      </dsp:txXfrm>
    </dsp:sp>
    <dsp:sp modelId="{7787963D-CF60-4A1D-A79B-1A93385EF651}">
      <dsp:nvSpPr>
        <dsp:cNvPr id="0" name=""/>
        <dsp:cNvSpPr/>
      </dsp:nvSpPr>
      <dsp:spPr>
        <a:xfrm>
          <a:off x="732018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Форматы</a:t>
          </a:r>
          <a:endParaRPr lang="ru-RU" sz="2100" b="1" kern="1200" dirty="0"/>
        </a:p>
      </dsp:txBody>
      <dsp:txXfrm>
        <a:off x="7344947" y="405249"/>
        <a:ext cx="1580109" cy="457783"/>
      </dsp:txXfrm>
    </dsp:sp>
    <dsp:sp modelId="{32DB3E54-ABCF-4910-BA3F-46A9C182B939}">
      <dsp:nvSpPr>
        <dsp:cNvPr id="0" name=""/>
        <dsp:cNvSpPr/>
      </dsp:nvSpPr>
      <dsp:spPr>
        <a:xfrm>
          <a:off x="914886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Лендинг</a:t>
          </a:r>
          <a:endParaRPr lang="ru-RU" sz="2100" b="1" kern="1200" dirty="0"/>
        </a:p>
      </dsp:txBody>
      <dsp:txXfrm>
        <a:off x="9173627" y="405249"/>
        <a:ext cx="1580109" cy="457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EF844-A82B-4ED1-A62F-EC399E3D18AC}">
      <dsp:nvSpPr>
        <dsp:cNvPr id="0" name=""/>
        <dsp:cNvSpPr/>
      </dsp:nvSpPr>
      <dsp:spPr>
        <a:xfrm>
          <a:off x="2" y="0"/>
          <a:ext cx="10783960" cy="12682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821F4-9E7B-422D-8278-DDB9A871C2BF}">
      <dsp:nvSpPr>
        <dsp:cNvPr id="0" name=""/>
        <dsp:cNvSpPr/>
      </dsp:nvSpPr>
      <dsp:spPr>
        <a:xfrm>
          <a:off x="546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Аудитория</a:t>
          </a:r>
          <a:endParaRPr lang="ru-RU" sz="2100" b="1" kern="1200" dirty="0"/>
        </a:p>
      </dsp:txBody>
      <dsp:txXfrm>
        <a:off x="30228" y="405249"/>
        <a:ext cx="1580109" cy="457783"/>
      </dsp:txXfrm>
    </dsp:sp>
    <dsp:sp modelId="{87A289C4-53C9-4800-9F2D-AC63F684D54C}">
      <dsp:nvSpPr>
        <dsp:cNvPr id="0" name=""/>
        <dsp:cNvSpPr/>
      </dsp:nvSpPr>
      <dsp:spPr>
        <a:xfrm>
          <a:off x="183414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Продукты</a:t>
          </a:r>
          <a:endParaRPr lang="ru-RU" sz="2100" b="1" kern="1200" dirty="0"/>
        </a:p>
      </dsp:txBody>
      <dsp:txXfrm>
        <a:off x="1858908" y="405249"/>
        <a:ext cx="1580109" cy="457783"/>
      </dsp:txXfrm>
    </dsp:sp>
    <dsp:sp modelId="{6764F0E5-A7D2-4C7A-B52E-0CD8F49D8B59}">
      <dsp:nvSpPr>
        <dsp:cNvPr id="0" name=""/>
        <dsp:cNvSpPr/>
      </dsp:nvSpPr>
      <dsp:spPr>
        <a:xfrm>
          <a:off x="3662823" y="380484"/>
          <a:ext cx="1629639" cy="50731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Площадки</a:t>
          </a:r>
          <a:endParaRPr lang="ru-RU" sz="2100" b="1" kern="1200" dirty="0"/>
        </a:p>
      </dsp:txBody>
      <dsp:txXfrm>
        <a:off x="3687588" y="405249"/>
        <a:ext cx="1580109" cy="457783"/>
      </dsp:txXfrm>
    </dsp:sp>
    <dsp:sp modelId="{49CAE3E0-4F43-4B7E-A743-89E367826B32}">
      <dsp:nvSpPr>
        <dsp:cNvPr id="0" name=""/>
        <dsp:cNvSpPr/>
      </dsp:nvSpPr>
      <dsp:spPr>
        <a:xfrm>
          <a:off x="549150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Таргетинги</a:t>
          </a:r>
          <a:endParaRPr lang="ru-RU" sz="2100" b="1" kern="1200" dirty="0"/>
        </a:p>
      </dsp:txBody>
      <dsp:txXfrm>
        <a:off x="5516267" y="405249"/>
        <a:ext cx="1580109" cy="457783"/>
      </dsp:txXfrm>
    </dsp:sp>
    <dsp:sp modelId="{7787963D-CF60-4A1D-A79B-1A93385EF651}">
      <dsp:nvSpPr>
        <dsp:cNvPr id="0" name=""/>
        <dsp:cNvSpPr/>
      </dsp:nvSpPr>
      <dsp:spPr>
        <a:xfrm>
          <a:off x="732018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Форматы</a:t>
          </a:r>
          <a:endParaRPr lang="ru-RU" sz="2100" b="1" kern="1200" dirty="0"/>
        </a:p>
      </dsp:txBody>
      <dsp:txXfrm>
        <a:off x="7344947" y="405249"/>
        <a:ext cx="1580109" cy="457783"/>
      </dsp:txXfrm>
    </dsp:sp>
    <dsp:sp modelId="{32DB3E54-ABCF-4910-BA3F-46A9C182B939}">
      <dsp:nvSpPr>
        <dsp:cNvPr id="0" name=""/>
        <dsp:cNvSpPr/>
      </dsp:nvSpPr>
      <dsp:spPr>
        <a:xfrm>
          <a:off x="914886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Лендинг</a:t>
          </a:r>
          <a:endParaRPr lang="ru-RU" sz="2100" b="1" kern="1200" dirty="0"/>
        </a:p>
      </dsp:txBody>
      <dsp:txXfrm>
        <a:off x="9173627" y="405249"/>
        <a:ext cx="1580109" cy="457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EF844-A82B-4ED1-A62F-EC399E3D18AC}">
      <dsp:nvSpPr>
        <dsp:cNvPr id="0" name=""/>
        <dsp:cNvSpPr/>
      </dsp:nvSpPr>
      <dsp:spPr>
        <a:xfrm>
          <a:off x="2" y="0"/>
          <a:ext cx="10783960" cy="12682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821F4-9E7B-422D-8278-DDB9A871C2BF}">
      <dsp:nvSpPr>
        <dsp:cNvPr id="0" name=""/>
        <dsp:cNvSpPr/>
      </dsp:nvSpPr>
      <dsp:spPr>
        <a:xfrm>
          <a:off x="546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Аудитория</a:t>
          </a:r>
          <a:endParaRPr lang="ru-RU" sz="2100" b="1" kern="1200" dirty="0"/>
        </a:p>
      </dsp:txBody>
      <dsp:txXfrm>
        <a:off x="30228" y="405249"/>
        <a:ext cx="1580109" cy="457783"/>
      </dsp:txXfrm>
    </dsp:sp>
    <dsp:sp modelId="{87A289C4-53C9-4800-9F2D-AC63F684D54C}">
      <dsp:nvSpPr>
        <dsp:cNvPr id="0" name=""/>
        <dsp:cNvSpPr/>
      </dsp:nvSpPr>
      <dsp:spPr>
        <a:xfrm>
          <a:off x="183414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Продукты</a:t>
          </a:r>
          <a:endParaRPr lang="ru-RU" sz="2100" b="1" kern="1200" dirty="0"/>
        </a:p>
      </dsp:txBody>
      <dsp:txXfrm>
        <a:off x="1858908" y="405249"/>
        <a:ext cx="1580109" cy="457783"/>
      </dsp:txXfrm>
    </dsp:sp>
    <dsp:sp modelId="{6764F0E5-A7D2-4C7A-B52E-0CD8F49D8B59}">
      <dsp:nvSpPr>
        <dsp:cNvPr id="0" name=""/>
        <dsp:cNvSpPr/>
      </dsp:nvSpPr>
      <dsp:spPr>
        <a:xfrm>
          <a:off x="366282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Площадки</a:t>
          </a:r>
          <a:endParaRPr lang="ru-RU" sz="2100" b="1" kern="1200" dirty="0"/>
        </a:p>
      </dsp:txBody>
      <dsp:txXfrm>
        <a:off x="3687588" y="405249"/>
        <a:ext cx="1580109" cy="457783"/>
      </dsp:txXfrm>
    </dsp:sp>
    <dsp:sp modelId="{49CAE3E0-4F43-4B7E-A743-89E367826B32}">
      <dsp:nvSpPr>
        <dsp:cNvPr id="0" name=""/>
        <dsp:cNvSpPr/>
      </dsp:nvSpPr>
      <dsp:spPr>
        <a:xfrm>
          <a:off x="5491502" y="380484"/>
          <a:ext cx="1629639" cy="50731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Таргетинги</a:t>
          </a:r>
          <a:endParaRPr lang="ru-RU" sz="2100" b="1" kern="1200" dirty="0"/>
        </a:p>
      </dsp:txBody>
      <dsp:txXfrm>
        <a:off x="5516267" y="405249"/>
        <a:ext cx="1580109" cy="457783"/>
      </dsp:txXfrm>
    </dsp:sp>
    <dsp:sp modelId="{7787963D-CF60-4A1D-A79B-1A93385EF651}">
      <dsp:nvSpPr>
        <dsp:cNvPr id="0" name=""/>
        <dsp:cNvSpPr/>
      </dsp:nvSpPr>
      <dsp:spPr>
        <a:xfrm>
          <a:off x="732018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Форматы</a:t>
          </a:r>
          <a:endParaRPr lang="ru-RU" sz="2100" b="1" kern="1200" dirty="0"/>
        </a:p>
      </dsp:txBody>
      <dsp:txXfrm>
        <a:off x="7344947" y="405249"/>
        <a:ext cx="1580109" cy="457783"/>
      </dsp:txXfrm>
    </dsp:sp>
    <dsp:sp modelId="{32DB3E54-ABCF-4910-BA3F-46A9C182B939}">
      <dsp:nvSpPr>
        <dsp:cNvPr id="0" name=""/>
        <dsp:cNvSpPr/>
      </dsp:nvSpPr>
      <dsp:spPr>
        <a:xfrm>
          <a:off x="914886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Лендинг</a:t>
          </a:r>
          <a:endParaRPr lang="ru-RU" sz="2100" b="1" kern="1200" dirty="0"/>
        </a:p>
      </dsp:txBody>
      <dsp:txXfrm>
        <a:off x="9173627" y="405249"/>
        <a:ext cx="1580109" cy="457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EF844-A82B-4ED1-A62F-EC399E3D18AC}">
      <dsp:nvSpPr>
        <dsp:cNvPr id="0" name=""/>
        <dsp:cNvSpPr/>
      </dsp:nvSpPr>
      <dsp:spPr>
        <a:xfrm>
          <a:off x="2" y="0"/>
          <a:ext cx="10783960" cy="12682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821F4-9E7B-422D-8278-DDB9A871C2BF}">
      <dsp:nvSpPr>
        <dsp:cNvPr id="0" name=""/>
        <dsp:cNvSpPr/>
      </dsp:nvSpPr>
      <dsp:spPr>
        <a:xfrm>
          <a:off x="546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Аудитория</a:t>
          </a:r>
          <a:endParaRPr lang="ru-RU" sz="2100" b="1" kern="1200" dirty="0"/>
        </a:p>
      </dsp:txBody>
      <dsp:txXfrm>
        <a:off x="30228" y="405249"/>
        <a:ext cx="1580109" cy="457783"/>
      </dsp:txXfrm>
    </dsp:sp>
    <dsp:sp modelId="{87A289C4-53C9-4800-9F2D-AC63F684D54C}">
      <dsp:nvSpPr>
        <dsp:cNvPr id="0" name=""/>
        <dsp:cNvSpPr/>
      </dsp:nvSpPr>
      <dsp:spPr>
        <a:xfrm>
          <a:off x="183414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Продукты</a:t>
          </a:r>
          <a:endParaRPr lang="ru-RU" sz="2100" b="1" kern="1200" dirty="0"/>
        </a:p>
      </dsp:txBody>
      <dsp:txXfrm>
        <a:off x="1858908" y="405249"/>
        <a:ext cx="1580109" cy="457783"/>
      </dsp:txXfrm>
    </dsp:sp>
    <dsp:sp modelId="{6764F0E5-A7D2-4C7A-B52E-0CD8F49D8B59}">
      <dsp:nvSpPr>
        <dsp:cNvPr id="0" name=""/>
        <dsp:cNvSpPr/>
      </dsp:nvSpPr>
      <dsp:spPr>
        <a:xfrm>
          <a:off x="366282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Площадки</a:t>
          </a:r>
          <a:endParaRPr lang="ru-RU" sz="2100" b="1" kern="1200" dirty="0"/>
        </a:p>
      </dsp:txBody>
      <dsp:txXfrm>
        <a:off x="3687588" y="405249"/>
        <a:ext cx="1580109" cy="457783"/>
      </dsp:txXfrm>
    </dsp:sp>
    <dsp:sp modelId="{49CAE3E0-4F43-4B7E-A743-89E367826B32}">
      <dsp:nvSpPr>
        <dsp:cNvPr id="0" name=""/>
        <dsp:cNvSpPr/>
      </dsp:nvSpPr>
      <dsp:spPr>
        <a:xfrm>
          <a:off x="5491502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Таргетинги</a:t>
          </a:r>
          <a:endParaRPr lang="ru-RU" sz="2100" b="1" kern="1200" dirty="0"/>
        </a:p>
      </dsp:txBody>
      <dsp:txXfrm>
        <a:off x="5516267" y="405249"/>
        <a:ext cx="1580109" cy="457783"/>
      </dsp:txXfrm>
    </dsp:sp>
    <dsp:sp modelId="{7787963D-CF60-4A1D-A79B-1A93385EF651}">
      <dsp:nvSpPr>
        <dsp:cNvPr id="0" name=""/>
        <dsp:cNvSpPr/>
      </dsp:nvSpPr>
      <dsp:spPr>
        <a:xfrm>
          <a:off x="7320182" y="380484"/>
          <a:ext cx="1629639" cy="507313"/>
        </a:xfrm>
        <a:prstGeom prst="roundRect">
          <a:avLst/>
        </a:prstGeom>
        <a:solidFill>
          <a:srgbClr val="D21F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Форматы</a:t>
          </a:r>
          <a:endParaRPr lang="ru-RU" sz="2100" b="1" kern="1200" dirty="0"/>
        </a:p>
      </dsp:txBody>
      <dsp:txXfrm>
        <a:off x="7344947" y="405249"/>
        <a:ext cx="1580109" cy="457783"/>
      </dsp:txXfrm>
    </dsp:sp>
    <dsp:sp modelId="{32DB3E54-ABCF-4910-BA3F-46A9C182B939}">
      <dsp:nvSpPr>
        <dsp:cNvPr id="0" name=""/>
        <dsp:cNvSpPr/>
      </dsp:nvSpPr>
      <dsp:spPr>
        <a:xfrm>
          <a:off x="9148862" y="380484"/>
          <a:ext cx="1629639" cy="507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Лендинг</a:t>
          </a:r>
          <a:endParaRPr lang="ru-RU" sz="2100" b="1" kern="1200" dirty="0"/>
        </a:p>
      </dsp:txBody>
      <dsp:txXfrm>
        <a:off x="9173627" y="405249"/>
        <a:ext cx="1580109" cy="457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EF844-A82B-4ED1-A62F-EC399E3D18AC}">
      <dsp:nvSpPr>
        <dsp:cNvPr id="0" name=""/>
        <dsp:cNvSpPr/>
      </dsp:nvSpPr>
      <dsp:spPr>
        <a:xfrm>
          <a:off x="2" y="0"/>
          <a:ext cx="10783960" cy="12682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821F4-9E7B-422D-8278-DDB9A871C2BF}">
      <dsp:nvSpPr>
        <dsp:cNvPr id="0" name=""/>
        <dsp:cNvSpPr/>
      </dsp:nvSpPr>
      <dsp:spPr>
        <a:xfrm>
          <a:off x="546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Аудитория</a:t>
          </a:r>
          <a:endParaRPr lang="ru-RU" sz="2100" b="1" kern="1200" dirty="0"/>
        </a:p>
      </dsp:txBody>
      <dsp:txXfrm>
        <a:off x="30228" y="405249"/>
        <a:ext cx="1580109" cy="457783"/>
      </dsp:txXfrm>
    </dsp:sp>
    <dsp:sp modelId="{87A289C4-53C9-4800-9F2D-AC63F684D54C}">
      <dsp:nvSpPr>
        <dsp:cNvPr id="0" name=""/>
        <dsp:cNvSpPr/>
      </dsp:nvSpPr>
      <dsp:spPr>
        <a:xfrm>
          <a:off x="183414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Продукты</a:t>
          </a:r>
          <a:endParaRPr lang="ru-RU" sz="2100" b="1" kern="1200" dirty="0"/>
        </a:p>
      </dsp:txBody>
      <dsp:txXfrm>
        <a:off x="1858908" y="405249"/>
        <a:ext cx="1580109" cy="457783"/>
      </dsp:txXfrm>
    </dsp:sp>
    <dsp:sp modelId="{6764F0E5-A7D2-4C7A-B52E-0CD8F49D8B59}">
      <dsp:nvSpPr>
        <dsp:cNvPr id="0" name=""/>
        <dsp:cNvSpPr/>
      </dsp:nvSpPr>
      <dsp:spPr>
        <a:xfrm>
          <a:off x="366282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Площадки</a:t>
          </a:r>
          <a:endParaRPr lang="ru-RU" sz="2100" b="1" kern="1200" dirty="0"/>
        </a:p>
      </dsp:txBody>
      <dsp:txXfrm>
        <a:off x="3687588" y="405249"/>
        <a:ext cx="1580109" cy="457783"/>
      </dsp:txXfrm>
    </dsp:sp>
    <dsp:sp modelId="{49CAE3E0-4F43-4B7E-A743-89E367826B32}">
      <dsp:nvSpPr>
        <dsp:cNvPr id="0" name=""/>
        <dsp:cNvSpPr/>
      </dsp:nvSpPr>
      <dsp:spPr>
        <a:xfrm>
          <a:off x="5491502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Таргетинги</a:t>
          </a:r>
          <a:endParaRPr lang="ru-RU" sz="2100" b="1" kern="1200" dirty="0"/>
        </a:p>
      </dsp:txBody>
      <dsp:txXfrm>
        <a:off x="5516267" y="405249"/>
        <a:ext cx="1580109" cy="457783"/>
      </dsp:txXfrm>
    </dsp:sp>
    <dsp:sp modelId="{7787963D-CF60-4A1D-A79B-1A93385EF651}">
      <dsp:nvSpPr>
        <dsp:cNvPr id="0" name=""/>
        <dsp:cNvSpPr/>
      </dsp:nvSpPr>
      <dsp:spPr>
        <a:xfrm>
          <a:off x="7320182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Форматы</a:t>
          </a:r>
          <a:endParaRPr lang="ru-RU" sz="2100" b="1" kern="1200" dirty="0"/>
        </a:p>
      </dsp:txBody>
      <dsp:txXfrm>
        <a:off x="7344947" y="405249"/>
        <a:ext cx="1580109" cy="457783"/>
      </dsp:txXfrm>
    </dsp:sp>
    <dsp:sp modelId="{32DB3E54-ABCF-4910-BA3F-46A9C182B939}">
      <dsp:nvSpPr>
        <dsp:cNvPr id="0" name=""/>
        <dsp:cNvSpPr/>
      </dsp:nvSpPr>
      <dsp:spPr>
        <a:xfrm>
          <a:off x="9148862" y="380484"/>
          <a:ext cx="1629639" cy="507313"/>
        </a:xfrm>
        <a:prstGeom prst="roundRect">
          <a:avLst/>
        </a:prstGeom>
        <a:solidFill>
          <a:srgbClr val="D21F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Лендинг</a:t>
          </a:r>
          <a:endParaRPr lang="ru-RU" sz="2100" b="1" kern="1200" dirty="0"/>
        </a:p>
      </dsp:txBody>
      <dsp:txXfrm>
        <a:off x="9173627" y="405249"/>
        <a:ext cx="1580109" cy="4577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EF844-A82B-4ED1-A62F-EC399E3D18AC}">
      <dsp:nvSpPr>
        <dsp:cNvPr id="0" name=""/>
        <dsp:cNvSpPr/>
      </dsp:nvSpPr>
      <dsp:spPr>
        <a:xfrm>
          <a:off x="2" y="0"/>
          <a:ext cx="10783960" cy="12682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821F4-9E7B-422D-8278-DDB9A871C2BF}">
      <dsp:nvSpPr>
        <dsp:cNvPr id="0" name=""/>
        <dsp:cNvSpPr/>
      </dsp:nvSpPr>
      <dsp:spPr>
        <a:xfrm>
          <a:off x="546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Аудитория</a:t>
          </a:r>
          <a:endParaRPr lang="ru-RU" sz="2100" b="1" kern="1200" dirty="0"/>
        </a:p>
      </dsp:txBody>
      <dsp:txXfrm>
        <a:off x="30228" y="405249"/>
        <a:ext cx="1580109" cy="457783"/>
      </dsp:txXfrm>
    </dsp:sp>
    <dsp:sp modelId="{87A289C4-53C9-4800-9F2D-AC63F684D54C}">
      <dsp:nvSpPr>
        <dsp:cNvPr id="0" name=""/>
        <dsp:cNvSpPr/>
      </dsp:nvSpPr>
      <dsp:spPr>
        <a:xfrm>
          <a:off x="183414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Продукты</a:t>
          </a:r>
          <a:endParaRPr lang="ru-RU" sz="2100" b="1" kern="1200" dirty="0"/>
        </a:p>
      </dsp:txBody>
      <dsp:txXfrm>
        <a:off x="1858908" y="405249"/>
        <a:ext cx="1580109" cy="457783"/>
      </dsp:txXfrm>
    </dsp:sp>
    <dsp:sp modelId="{6764F0E5-A7D2-4C7A-B52E-0CD8F49D8B59}">
      <dsp:nvSpPr>
        <dsp:cNvPr id="0" name=""/>
        <dsp:cNvSpPr/>
      </dsp:nvSpPr>
      <dsp:spPr>
        <a:xfrm>
          <a:off x="3662823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Площадки</a:t>
          </a:r>
          <a:endParaRPr lang="ru-RU" sz="2100" b="1" kern="1200" dirty="0"/>
        </a:p>
      </dsp:txBody>
      <dsp:txXfrm>
        <a:off x="3687588" y="405249"/>
        <a:ext cx="1580109" cy="457783"/>
      </dsp:txXfrm>
    </dsp:sp>
    <dsp:sp modelId="{49CAE3E0-4F43-4B7E-A743-89E367826B32}">
      <dsp:nvSpPr>
        <dsp:cNvPr id="0" name=""/>
        <dsp:cNvSpPr/>
      </dsp:nvSpPr>
      <dsp:spPr>
        <a:xfrm>
          <a:off x="5491502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Таргетинги</a:t>
          </a:r>
          <a:endParaRPr lang="ru-RU" sz="2100" b="1" kern="1200" dirty="0"/>
        </a:p>
      </dsp:txBody>
      <dsp:txXfrm>
        <a:off x="5516267" y="405249"/>
        <a:ext cx="1580109" cy="457783"/>
      </dsp:txXfrm>
    </dsp:sp>
    <dsp:sp modelId="{7787963D-CF60-4A1D-A79B-1A93385EF651}">
      <dsp:nvSpPr>
        <dsp:cNvPr id="0" name=""/>
        <dsp:cNvSpPr/>
      </dsp:nvSpPr>
      <dsp:spPr>
        <a:xfrm>
          <a:off x="7320182" y="380484"/>
          <a:ext cx="1629639" cy="507313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Форматы</a:t>
          </a:r>
          <a:endParaRPr lang="ru-RU" sz="2100" b="1" kern="1200" dirty="0"/>
        </a:p>
      </dsp:txBody>
      <dsp:txXfrm>
        <a:off x="7344947" y="405249"/>
        <a:ext cx="1580109" cy="457783"/>
      </dsp:txXfrm>
    </dsp:sp>
    <dsp:sp modelId="{32DB3E54-ABCF-4910-BA3F-46A9C182B939}">
      <dsp:nvSpPr>
        <dsp:cNvPr id="0" name=""/>
        <dsp:cNvSpPr/>
      </dsp:nvSpPr>
      <dsp:spPr>
        <a:xfrm>
          <a:off x="9148862" y="380484"/>
          <a:ext cx="1629639" cy="507313"/>
        </a:xfrm>
        <a:prstGeom prst="roundRect">
          <a:avLst/>
        </a:prstGeom>
        <a:solidFill>
          <a:srgbClr val="D21F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Лендинг</a:t>
          </a:r>
          <a:endParaRPr lang="ru-RU" sz="2100" b="1" kern="1200" dirty="0"/>
        </a:p>
      </dsp:txBody>
      <dsp:txXfrm>
        <a:off x="9173627" y="405249"/>
        <a:ext cx="1580109" cy="45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0.06703</cdr:x>
      <cdr:y>0.04978</cdr:y>
    </cdr:from>
    <cdr:to>
      <cdr:x>1</cdr:x>
      <cdr:y>0.19902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30722" y="221020"/>
          <a:ext cx="7387389" cy="6627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Рост </a:t>
          </a:r>
          <a:r>
            <a: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e-commerce </a:t>
          </a:r>
          <a:r>
            <a: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трафика по категориям в 2015 году</a:t>
          </a:r>
          <a:r>
            <a: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/>
          </a:r>
          <a:br>
            <a: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</a:br>
          <a:endParaRPr lang="ru-RU" sz="2400" dirty="0">
            <a:solidFill>
              <a:schemeClr val="tx1">
                <a:lumMod val="75000"/>
                <a:lumOff val="25000"/>
              </a:schemeClr>
            </a:solidFill>
            <a:latin typeface="HelveticaNeueCyr" panose="02000503040000020004" pitchFamily="50" charset="-5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C95F-9207-4E0F-943C-D26AEE8D2D7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7EC5F-AE44-4B83-88BF-C160C6507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8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22FF-D1B4-4BCF-AF91-47D050B18E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22FF-D1B4-4BCF-AF91-47D050B18E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8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22FF-D1B4-4BCF-AF91-47D050B18E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9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22FF-D1B4-4BCF-AF91-47D050B18E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22FF-D1B4-4BCF-AF91-47D050B18E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22FF-D1B4-4BCF-AF91-47D050B18E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22FF-D1B4-4BCF-AF91-47D050B18E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40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3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6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0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5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9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8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8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2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9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8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3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D38D-2643-4D1A-ABFC-830B3AFD4D33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F295D-424A-4E2B-8D6D-D58E976C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4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2.png"/><Relationship Id="rId4" Type="http://schemas.openxmlformats.org/officeDocument/2006/relationships/diagramData" Target="../diagrams/data7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fedorov@admixer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linkedin.com/in/ifedor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4307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069" y="6084404"/>
            <a:ext cx="1954368" cy="4521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63012" y="775063"/>
            <a:ext cx="10447537" cy="62701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66863" y="628998"/>
            <a:ext cx="9857000" cy="98429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smtClean="0">
                <a:solidFill>
                  <a:srgbClr val="CC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99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99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99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99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bg1"/>
                </a:solidFill>
              </a:rPr>
              <a:t>Эффективная мобильная </a:t>
            </a:r>
            <a:r>
              <a:rPr lang="ru-RU" sz="4800" b="1" dirty="0" smtClean="0">
                <a:solidFill>
                  <a:schemeClr val="bg1"/>
                </a:solidFill>
              </a:rPr>
              <a:t>стратегия</a:t>
            </a:r>
            <a:r>
              <a:rPr lang="en-US" sz="4800" b="1" dirty="0" smtClean="0">
                <a:solidFill>
                  <a:schemeClr val="bg1"/>
                </a:solidFill>
              </a:rPr>
              <a:t>: 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827699" y="1681331"/>
            <a:ext cx="5965738" cy="56316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smtClean="0">
                <a:solidFill>
                  <a:srgbClr val="CC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99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99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99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99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solidFill>
                  <a:schemeClr val="bg1"/>
                </a:solidFill>
              </a:rPr>
              <a:t>ч</a:t>
            </a:r>
            <a:r>
              <a:rPr lang="ru-RU" sz="2800" b="1" i="1" dirty="0" smtClean="0">
                <a:solidFill>
                  <a:schemeClr val="bg1"/>
                </a:solidFill>
              </a:rPr>
              <a:t>то работает и что не работает в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мобайле</a:t>
            </a:r>
            <a:endParaRPr lang="en-US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Grp="1"/>
          </p:cNvSpPr>
          <p:nvPr>
            <p:ph type="subTitle" idx="1"/>
          </p:nvPr>
        </p:nvSpPr>
        <p:spPr>
          <a:xfrm>
            <a:off x="244641" y="6080815"/>
            <a:ext cx="7840579" cy="514350"/>
          </a:xfrm>
        </p:spPr>
        <p:txBody>
          <a:bodyPr>
            <a:noAutofit/>
          </a:bodyPr>
          <a:lstStyle>
            <a:extLst/>
          </a:lstStyle>
          <a:p>
            <a:r>
              <a:rPr lang="en-US" b="1" dirty="0" smtClean="0">
                <a:solidFill>
                  <a:srgbClr val="147CBC"/>
                </a:solidFill>
              </a:rPr>
              <a:t> </a:t>
            </a:r>
            <a:r>
              <a:rPr lang="en-US" b="1" dirty="0" err="1" smtClean="0">
                <a:solidFill>
                  <a:srgbClr val="147CBC"/>
                </a:solidFill>
              </a:rPr>
              <a:t>iForum</a:t>
            </a:r>
            <a:r>
              <a:rPr lang="en-US" b="1" dirty="0" smtClean="0">
                <a:solidFill>
                  <a:srgbClr val="147CBC"/>
                </a:solidFill>
              </a:rPr>
              <a:t> 2016</a:t>
            </a:r>
            <a:r>
              <a:rPr lang="en-US" b="1" dirty="0">
                <a:solidFill>
                  <a:srgbClr val="147CBC"/>
                </a:solidFill>
              </a:rPr>
              <a:t>:</a:t>
            </a:r>
            <a:r>
              <a:rPr lang="en-US" b="1" dirty="0" smtClean="0">
                <a:solidFill>
                  <a:srgbClr val="147CBC"/>
                </a:solidFill>
              </a:rPr>
              <a:t> </a:t>
            </a:r>
            <a:r>
              <a:rPr lang="ru-RU" b="1" dirty="0" smtClean="0">
                <a:solidFill>
                  <a:srgbClr val="147CBC"/>
                </a:solidFill>
              </a:rPr>
              <a:t>Украинский форум интернет-деятелей</a:t>
            </a:r>
            <a:endParaRPr lang="ru-RU" dirty="0">
              <a:solidFill>
                <a:srgbClr val="147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3429184" y="-24722"/>
            <a:ext cx="8762816" cy="6882722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507188" y="2642874"/>
            <a:ext cx="2640563" cy="3286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окупок на десктопе предшествует посещение с мобильного устройства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7760" y="5262554"/>
            <a:ext cx="3010486" cy="98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98543" y="319725"/>
            <a:ext cx="8215952" cy="6149314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36177" y="607724"/>
            <a:ext cx="7940684" cy="9093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Путь покупателя теперь включает в себя взаимодействия с нескольких устройств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177" y="1441720"/>
            <a:ext cx="7940684" cy="471445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16" y="1315010"/>
            <a:ext cx="1632894" cy="13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921668" y="1654503"/>
            <a:ext cx="1453042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33 %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8703318" y="6541212"/>
            <a:ext cx="3340655" cy="246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000" dirty="0" smtClean="0">
                <a:latin typeface="Trebuchet MS" charset="0"/>
              </a:rPr>
              <a:t>Source: State of Mobile Commerce by </a:t>
            </a:r>
            <a:r>
              <a:rPr lang="en-US" sz="1000" dirty="0" err="1" smtClean="0">
                <a:latin typeface="Trebuchet MS" charset="0"/>
              </a:rPr>
              <a:t>Criteo</a:t>
            </a:r>
            <a:r>
              <a:rPr lang="en-US" sz="1000" dirty="0" smtClean="0">
                <a:latin typeface="Trebuchet MS" charset="0"/>
              </a:rPr>
              <a:t>, </a:t>
            </a:r>
            <a:r>
              <a:rPr lang="en-US" sz="1000" dirty="0" smtClean="0">
                <a:latin typeface="Trebuchet MS" charset="0"/>
              </a:rPr>
              <a:t>Q</a:t>
            </a:r>
            <a:r>
              <a:rPr lang="ru-RU" sz="1000" dirty="0" smtClean="0">
                <a:latin typeface="Trebuchet MS" charset="0"/>
              </a:rPr>
              <a:t>4</a:t>
            </a:r>
            <a:r>
              <a:rPr lang="en-US" sz="1000" dirty="0" smtClean="0">
                <a:latin typeface="Trebuchet MS" charset="0"/>
              </a:rPr>
              <a:t> </a:t>
            </a:r>
            <a:r>
              <a:rPr lang="en-US" sz="1000" dirty="0" smtClean="0">
                <a:latin typeface="Trebuchet MS" charset="0"/>
              </a:rPr>
              <a:t>2015</a:t>
            </a:r>
            <a:endParaRPr lang="ru-RU" sz="10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9772" y="736980"/>
            <a:ext cx="11352455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72" y="1876926"/>
            <a:ext cx="10870736" cy="447684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96472" y="1020687"/>
            <a:ext cx="8985535" cy="6974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Гео + день + время + сервис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 запрос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 намерение пользователя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966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9772" y="736980"/>
            <a:ext cx="11352455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1" y="736980"/>
            <a:ext cx="11352455" cy="5616788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1655733" y="2527751"/>
            <a:ext cx="8880529" cy="13446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i="1" dirty="0" smtClean="0">
                <a:solidFill>
                  <a:schemeClr val="bg1"/>
                </a:solidFill>
                <a:latin typeface="+mn-lt"/>
              </a:rPr>
              <a:t>Мобильная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i="1" dirty="0" smtClean="0">
                <a:solidFill>
                  <a:schemeClr val="bg1"/>
                </a:solidFill>
                <a:latin typeface="+mn-lt"/>
              </a:rPr>
              <a:t>стратегия</a:t>
            </a:r>
            <a:endParaRPr lang="ru-RU" sz="48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3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9772" y="736980"/>
            <a:ext cx="11352455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/>
              <a:t>•	</a:t>
            </a:r>
            <a:r>
              <a:rPr lang="ru-RU" sz="2400" dirty="0" smtClean="0"/>
              <a:t>пол/возраст</a:t>
            </a:r>
            <a:endParaRPr lang="ru-RU" sz="24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5867012"/>
              </p:ext>
            </p:extLst>
          </p:nvPr>
        </p:nvGraphicFramePr>
        <p:xfrm>
          <a:off x="653873" y="736980"/>
          <a:ext cx="10783966" cy="126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9151578" y="2487376"/>
            <a:ext cx="2374676" cy="3286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Пол/возраст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География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Семья, дети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Доход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522" y="2387187"/>
            <a:ext cx="7532882" cy="3948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2578" y="1913667"/>
            <a:ext cx="6704799" cy="4176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988" y="2489939"/>
            <a:ext cx="240615" cy="3742914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460272" y="2511440"/>
            <a:ext cx="445333" cy="41420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</a:t>
            </a:r>
            <a:endParaRPr lang="ru-RU" sz="175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</a:t>
            </a:r>
            <a:endParaRPr lang="ru-RU" sz="175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</a:t>
            </a:r>
            <a:endParaRPr lang="ru-RU" sz="175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ru-RU" sz="1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</a:t>
            </a:r>
          </a:p>
          <a:p>
            <a:pPr algn="l">
              <a:lnSpc>
                <a:spcPct val="150000"/>
              </a:lnSpc>
            </a:pPr>
            <a:r>
              <a:rPr 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</a:t>
            </a:r>
          </a:p>
          <a:p>
            <a:pPr algn="l">
              <a:lnSpc>
                <a:spcPct val="150000"/>
              </a:lnSpc>
            </a:pPr>
            <a:r>
              <a:rPr 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</a:t>
            </a:r>
          </a:p>
          <a:p>
            <a:pPr algn="l">
              <a:lnSpc>
                <a:spcPct val="150000"/>
              </a:lnSpc>
            </a:pPr>
            <a:r>
              <a:rPr 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</a:t>
            </a:r>
          </a:p>
          <a:p>
            <a:pPr algn="l">
              <a:lnSpc>
                <a:spcPct val="150000"/>
              </a:lnSpc>
            </a:pPr>
            <a:r>
              <a:rPr lang="ru-RU" sz="17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</a:t>
            </a:r>
          </a:p>
          <a:p>
            <a:pPr algn="l">
              <a:lnSpc>
                <a:spcPct val="150000"/>
              </a:lnSpc>
            </a:pPr>
            <a:r>
              <a:rPr lang="ru-RU" sz="1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</a:t>
            </a:r>
          </a:p>
          <a:p>
            <a:pPr algn="l">
              <a:lnSpc>
                <a:spcPct val="150000"/>
              </a:lnSpc>
            </a:pPr>
            <a:r>
              <a:rPr lang="ru-RU" sz="1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8492404" y="6509510"/>
            <a:ext cx="3340655" cy="246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000" dirty="0" smtClean="0">
                <a:latin typeface="Trebuchet MS" charset="0"/>
              </a:rPr>
              <a:t>Source: </a:t>
            </a:r>
            <a:r>
              <a:rPr lang="ru-RU" sz="1000" dirty="0" smtClean="0">
                <a:latin typeface="Trebuchet MS" charset="0"/>
              </a:rPr>
              <a:t>Статистика пользователей </a:t>
            </a:r>
            <a:r>
              <a:rPr lang="ru-RU" sz="1000" dirty="0" err="1" smtClean="0">
                <a:latin typeface="Trebuchet MS" charset="0"/>
              </a:rPr>
              <a:t>Вконтакте</a:t>
            </a:r>
            <a:r>
              <a:rPr lang="en-US" sz="1000" dirty="0" smtClean="0">
                <a:latin typeface="Trebuchet MS" charset="0"/>
              </a:rPr>
              <a:t>, 201</a:t>
            </a:r>
            <a:r>
              <a:rPr lang="ru-RU" sz="1000" dirty="0" smtClean="0">
                <a:latin typeface="Trebuchet MS" charset="0"/>
              </a:rPr>
              <a:t>6</a:t>
            </a:r>
            <a:endParaRPr lang="ru-RU" sz="10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9773" y="765600"/>
            <a:ext cx="11252168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/>
              <a:t>•	</a:t>
            </a:r>
            <a:r>
              <a:rPr lang="ru-RU" sz="2400" dirty="0" smtClean="0"/>
              <a:t>пол/возраст</a:t>
            </a:r>
            <a:endParaRPr lang="ru-RU" sz="24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45270410"/>
              </p:ext>
            </p:extLst>
          </p:nvPr>
        </p:nvGraphicFramePr>
        <p:xfrm>
          <a:off x="653873" y="736980"/>
          <a:ext cx="10783966" cy="126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8757656" y="2491721"/>
            <a:ext cx="2582597" cy="36884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мобильного продвижения может быть отдельный набор продуктов или категорий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003644"/>
              </p:ext>
            </p:extLst>
          </p:nvPr>
        </p:nvGraphicFramePr>
        <p:xfrm>
          <a:off x="419772" y="1913499"/>
          <a:ext cx="7918112" cy="444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Текст 3"/>
          <p:cNvSpPr txBox="1">
            <a:spLocks/>
          </p:cNvSpPr>
          <p:nvPr/>
        </p:nvSpPr>
        <p:spPr>
          <a:xfrm>
            <a:off x="8071788" y="6480525"/>
            <a:ext cx="3815413" cy="186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000" dirty="0" smtClean="0">
                <a:latin typeface="Trebuchet MS" charset="0"/>
              </a:rPr>
              <a:t>Source: </a:t>
            </a:r>
            <a:r>
              <a:rPr lang="ru-RU" sz="1000" dirty="0" smtClean="0">
                <a:latin typeface="Trebuchet MS" charset="0"/>
              </a:rPr>
              <a:t>Статистика </a:t>
            </a:r>
            <a:r>
              <a:rPr lang="ru-RU" sz="1000" dirty="0" err="1" smtClean="0">
                <a:latin typeface="Trebuchet MS" charset="0"/>
              </a:rPr>
              <a:t>Яндекс.Маркет</a:t>
            </a:r>
            <a:r>
              <a:rPr lang="en-US" sz="1000" dirty="0" smtClean="0">
                <a:latin typeface="Trebuchet MS" charset="0"/>
              </a:rPr>
              <a:t>, Q</a:t>
            </a:r>
            <a:r>
              <a:rPr lang="ru-RU" sz="1000" dirty="0" smtClean="0">
                <a:latin typeface="Trebuchet MS" charset="0"/>
              </a:rPr>
              <a:t>1</a:t>
            </a:r>
            <a:r>
              <a:rPr lang="en-US" sz="1000" dirty="0" smtClean="0">
                <a:latin typeface="Trebuchet MS" charset="0"/>
              </a:rPr>
              <a:t> 201</a:t>
            </a:r>
            <a:r>
              <a:rPr lang="ru-RU" sz="1000" dirty="0" smtClean="0">
                <a:latin typeface="Trebuchet MS" charset="0"/>
              </a:rPr>
              <a:t>6, </a:t>
            </a:r>
            <a:r>
              <a:rPr lang="en-US" sz="1000" dirty="0" smtClean="0">
                <a:latin typeface="Trebuchet MS" charset="0"/>
              </a:rPr>
              <a:t>Prom.ua, 2015</a:t>
            </a:r>
            <a:endParaRPr lang="ru-RU" sz="10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9944" y="736980"/>
            <a:ext cx="11352455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/>
              <a:t>•	</a:t>
            </a:r>
            <a:r>
              <a:rPr lang="ru-RU" sz="2400" dirty="0" smtClean="0"/>
              <a:t>пол/возраст</a:t>
            </a:r>
            <a:endParaRPr lang="ru-RU" sz="24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7454588"/>
              </p:ext>
            </p:extLst>
          </p:nvPr>
        </p:nvGraphicFramePr>
        <p:xfrm>
          <a:off x="653873" y="736980"/>
          <a:ext cx="10783966" cy="126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6857999" y="2536100"/>
            <a:ext cx="5029201" cy="38176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Площадки: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оиск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оц.сети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мессенджеры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видео,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сайты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игры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Время провождения: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приложения вытесняют сайты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Категории: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азвлечения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медицина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кулинария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сайты для родителей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22" y="3091141"/>
            <a:ext cx="6462277" cy="310362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53872" y="2445783"/>
            <a:ext cx="5578486" cy="4883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Изменение трафика площадок при переходе на 3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9040202" y="6495097"/>
            <a:ext cx="3340655" cy="246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000" dirty="0" smtClean="0">
                <a:latin typeface="Trebuchet MS" charset="0"/>
              </a:rPr>
              <a:t>Source: </a:t>
            </a:r>
            <a:r>
              <a:rPr lang="ru-RU" sz="1000" dirty="0" smtClean="0">
                <a:latin typeface="Trebuchet MS" charset="0"/>
              </a:rPr>
              <a:t>статистика </a:t>
            </a:r>
            <a:r>
              <a:rPr lang="en-US" sz="1000" dirty="0" smtClean="0">
                <a:latin typeface="Trebuchet MS" charset="0"/>
              </a:rPr>
              <a:t>Vodafone Ukraine</a:t>
            </a:r>
            <a:r>
              <a:rPr lang="en-US" sz="1000" dirty="0" smtClean="0">
                <a:latin typeface="Trebuchet MS" charset="0"/>
              </a:rPr>
              <a:t>, Q1 2016</a:t>
            </a:r>
            <a:endParaRPr lang="ru-RU" sz="10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9772" y="736980"/>
            <a:ext cx="11352455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/>
              <a:t>•	</a:t>
            </a:r>
            <a:r>
              <a:rPr lang="ru-RU" sz="2400" dirty="0" smtClean="0"/>
              <a:t>пол/возраст</a:t>
            </a:r>
            <a:endParaRPr lang="ru-RU" sz="24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95642511"/>
              </p:ext>
            </p:extLst>
          </p:nvPr>
        </p:nvGraphicFramePr>
        <p:xfrm>
          <a:off x="653873" y="736980"/>
          <a:ext cx="10783966" cy="126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6270149" y="2649489"/>
            <a:ext cx="5502078" cy="37042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Активность пользователей: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дни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недели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время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сезоны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праздники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обильные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таргетинги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геолокация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приложения,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устройства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Поиск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новые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фразы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Намерения: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таргетирование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на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определенный контекст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2264990"/>
            <a:ext cx="5373949" cy="3829050"/>
          </a:xfrm>
          <a:prstGeom prst="rect">
            <a:avLst/>
          </a:prstGeom>
        </p:spPr>
      </p:pic>
      <p:sp>
        <p:nvSpPr>
          <p:cNvPr id="15" name="Текст 3"/>
          <p:cNvSpPr txBox="1">
            <a:spLocks/>
          </p:cNvSpPr>
          <p:nvPr/>
        </p:nvSpPr>
        <p:spPr>
          <a:xfrm>
            <a:off x="9184581" y="6482773"/>
            <a:ext cx="3340655" cy="246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000" dirty="0" smtClean="0">
                <a:latin typeface="Trebuchet MS" charset="0"/>
              </a:rPr>
              <a:t>Source: </a:t>
            </a:r>
            <a:r>
              <a:rPr lang="en-US" sz="1000" dirty="0" err="1" smtClean="0">
                <a:latin typeface="Trebuchet MS" charset="0"/>
              </a:rPr>
              <a:t>Comscore</a:t>
            </a:r>
            <a:r>
              <a:rPr lang="en-US" sz="1000" dirty="0" smtClean="0">
                <a:latin typeface="Trebuchet MS" charset="0"/>
              </a:rPr>
              <a:t> Device Essentials, 2013</a:t>
            </a:r>
            <a:endParaRPr lang="ru-RU" sz="10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9628" y="736980"/>
            <a:ext cx="11352455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/>
              <a:t>•	</a:t>
            </a:r>
            <a:r>
              <a:rPr lang="ru-RU" sz="2400" dirty="0" smtClean="0"/>
              <a:t>пол/возраст</a:t>
            </a:r>
            <a:endParaRPr lang="ru-RU" sz="24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28940682"/>
              </p:ext>
            </p:extLst>
          </p:nvPr>
        </p:nvGraphicFramePr>
        <p:xfrm>
          <a:off x="653873" y="736980"/>
          <a:ext cx="10783966" cy="126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6465628" y="2582779"/>
            <a:ext cx="5116590" cy="3770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In-page: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mobile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adapted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Video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bespoken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вертикальное 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Rich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Media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гироскоп,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скретч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видео,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геолокация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камера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Native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FB canvas,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in-app 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Search: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click-to-call, directions,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open time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availability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1026" name="Picture 2" descr="http://marketingland.com/wp-content/ml-loads/2015/10/facebook-immersive-targe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7" y="2284647"/>
            <a:ext cx="5501783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9772" y="736980"/>
            <a:ext cx="11352455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/>
              <a:t>•	</a:t>
            </a:r>
            <a:r>
              <a:rPr lang="ru-RU" sz="2400" dirty="0" smtClean="0"/>
              <a:t>пол/возраст</a:t>
            </a:r>
            <a:endParaRPr lang="ru-RU" sz="24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50490898"/>
              </p:ext>
            </p:extLst>
          </p:nvPr>
        </p:nvGraphicFramePr>
        <p:xfrm>
          <a:off x="653873" y="736980"/>
          <a:ext cx="10783966" cy="126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872" y="2005263"/>
            <a:ext cx="7330068" cy="4348505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536149" y="3550073"/>
            <a:ext cx="4349481" cy="19676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Адаптивный сайт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Мобильная версия сайта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Мобильное приложение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8643160" y="6468493"/>
            <a:ext cx="3340655" cy="246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000" dirty="0" smtClean="0">
                <a:latin typeface="Trebuchet MS" charset="0"/>
              </a:rPr>
              <a:t>Source: </a:t>
            </a:r>
            <a:r>
              <a:rPr lang="ru-RU" sz="1000" dirty="0" smtClean="0">
                <a:latin typeface="Trebuchet MS" charset="0"/>
              </a:rPr>
              <a:t>Опрос пользователей </a:t>
            </a:r>
            <a:r>
              <a:rPr lang="ru-RU" sz="1000" dirty="0" err="1" smtClean="0">
                <a:latin typeface="Trebuchet MS" charset="0"/>
              </a:rPr>
              <a:t>Яндекс.Маркет</a:t>
            </a:r>
            <a:r>
              <a:rPr lang="ru-RU" sz="1000" dirty="0" smtClean="0">
                <a:latin typeface="Trebuchet MS" charset="0"/>
              </a:rPr>
              <a:t>, 2016</a:t>
            </a:r>
            <a:endParaRPr lang="ru-RU" sz="10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9772" y="736980"/>
            <a:ext cx="11352455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/>
              <a:t>•	</a:t>
            </a:r>
            <a:r>
              <a:rPr lang="ru-RU" sz="2400" dirty="0" smtClean="0"/>
              <a:t>пол/возраст</a:t>
            </a:r>
            <a:endParaRPr lang="ru-RU" sz="24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50490898"/>
              </p:ext>
            </p:extLst>
          </p:nvPr>
        </p:nvGraphicFramePr>
        <p:xfrm>
          <a:off x="653873" y="736980"/>
          <a:ext cx="10783966" cy="126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047" y="2005263"/>
            <a:ext cx="5504090" cy="40827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5610" y="2423947"/>
            <a:ext cx="4889144" cy="3206832"/>
          </a:xfrm>
          <a:prstGeom prst="rect">
            <a:avLst/>
          </a:prstGeom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8546907" y="6468417"/>
            <a:ext cx="3340655" cy="246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000" dirty="0" smtClean="0">
                <a:latin typeface="Trebuchet MS" charset="0"/>
              </a:rPr>
              <a:t>Source: State of Mobile Commerce by </a:t>
            </a:r>
            <a:r>
              <a:rPr lang="en-US" sz="1000" dirty="0" err="1" smtClean="0">
                <a:latin typeface="Trebuchet MS" charset="0"/>
              </a:rPr>
              <a:t>Criteo</a:t>
            </a:r>
            <a:r>
              <a:rPr lang="en-US" sz="1000" dirty="0" smtClean="0">
                <a:latin typeface="Trebuchet MS" charset="0"/>
              </a:rPr>
              <a:t>, </a:t>
            </a:r>
            <a:r>
              <a:rPr lang="en-US" sz="1000" dirty="0" smtClean="0">
                <a:latin typeface="Trebuchet MS" charset="0"/>
              </a:rPr>
              <a:t>Q</a:t>
            </a:r>
            <a:r>
              <a:rPr lang="ru-RU" sz="1000" dirty="0" smtClean="0">
                <a:latin typeface="Trebuchet MS" charset="0"/>
              </a:rPr>
              <a:t>4</a:t>
            </a:r>
            <a:r>
              <a:rPr lang="en-US" sz="1000" dirty="0" smtClean="0">
                <a:latin typeface="Trebuchet MS" charset="0"/>
              </a:rPr>
              <a:t> </a:t>
            </a:r>
            <a:r>
              <a:rPr lang="en-US" sz="1000" dirty="0" smtClean="0">
                <a:latin typeface="Trebuchet MS" charset="0"/>
              </a:rPr>
              <a:t>2015</a:t>
            </a:r>
            <a:endParaRPr lang="ru-RU" sz="10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3429184" y="-24722"/>
            <a:ext cx="8762816" cy="6882722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511116" y="1401802"/>
            <a:ext cx="2775311" cy="35991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Admixer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это партнер 360°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мире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digital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 набором всех необходимых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инструментов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имиджевой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performance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рекламы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16" y="319724"/>
            <a:ext cx="7495615" cy="60572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37760" y="5262554"/>
            <a:ext cx="3010486" cy="98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ouble Click Ad Exch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35" y="5510971"/>
            <a:ext cx="2857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5425928"/>
            <a:ext cx="658850" cy="6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97" y="5419671"/>
            <a:ext cx="658850" cy="6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44" y="5425029"/>
            <a:ext cx="658850" cy="6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29" y="5426152"/>
            <a:ext cx="658850" cy="6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15427" y="5473088"/>
            <a:ext cx="879643" cy="5270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UA</a:t>
            </a:r>
            <a:endParaRPr lang="ru-RU" sz="3200" dirty="0">
              <a:solidFill>
                <a:schemeClr val="bg1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222891" y="5469187"/>
            <a:ext cx="879643" cy="5270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BY</a:t>
            </a:r>
            <a:endParaRPr lang="ru-RU" sz="3200" dirty="0">
              <a:solidFill>
                <a:schemeClr val="bg1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912248" y="5465513"/>
            <a:ext cx="879643" cy="5270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KZ</a:t>
            </a:r>
            <a:endParaRPr lang="ru-RU" sz="3200" dirty="0">
              <a:solidFill>
                <a:schemeClr val="bg1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50119" y="5472391"/>
            <a:ext cx="879643" cy="5270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RU</a:t>
            </a:r>
            <a:endParaRPr lang="ru-RU" sz="3200" dirty="0">
              <a:solidFill>
                <a:schemeClr val="bg1"/>
              </a:solidFill>
              <a:latin typeface="HelveticaNeueCy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562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3429184" y="-24722"/>
            <a:ext cx="8762816" cy="6882722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37760" y="5262554"/>
            <a:ext cx="3010486" cy="98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98543" y="319725"/>
            <a:ext cx="8215952" cy="6149314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7" y="1235878"/>
            <a:ext cx="2129796" cy="16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058477" y="1645747"/>
            <a:ext cx="2236095" cy="10360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Меньше конкуренция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06" y="1228632"/>
            <a:ext cx="2129796" cy="16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601356" y="1638501"/>
            <a:ext cx="2236095" cy="10360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Ниже </a:t>
            </a:r>
            <a:endParaRPr lang="en-US" sz="24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CPC / CPM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49" y="1235878"/>
            <a:ext cx="2129796" cy="16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9078499" y="1645747"/>
            <a:ext cx="2236095" cy="10360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Выше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CTR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7128152" y="178327"/>
            <a:ext cx="1020628" cy="7053678"/>
          </a:xfrm>
          <a:prstGeom prst="leftBrac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2" y="2216759"/>
            <a:ext cx="2507441" cy="228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731410" y="2965118"/>
            <a:ext cx="2006839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Мобильная</a:t>
            </a:r>
          </a:p>
          <a:p>
            <a:r>
              <a:rPr lang="ru-RU" sz="2400" b="1" dirty="0">
                <a:solidFill>
                  <a:schemeClr val="bg1"/>
                </a:solidFill>
                <a:latin typeface="+mn-lt"/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еклама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недооценена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265981" y="4616753"/>
            <a:ext cx="4665390" cy="14026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Стоимость привлечения клиента в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мобайле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ниже, чем в десктопе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982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b="1" dirty="0" smtClean="0">
                <a:latin typeface="+mn-lt"/>
              </a:rPr>
              <a:t>Вопросы</a:t>
            </a:r>
            <a:endParaRPr lang="ru-RU" b="1" dirty="0">
              <a:latin typeface="+mn-lt"/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4294967295"/>
          </p:nvPr>
        </p:nvSpPr>
        <p:spPr>
          <a:xfrm>
            <a:off x="6960096" y="2276872"/>
            <a:ext cx="4427669" cy="4013696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marL="0" indent="0">
              <a:buNone/>
            </a:pPr>
            <a:r>
              <a:rPr lang="ru-RU" sz="4267" b="1" dirty="0">
                <a:solidFill>
                  <a:srgbClr val="C00000"/>
                </a:solidFill>
              </a:rPr>
              <a:t>Иван Федоров</a:t>
            </a:r>
          </a:p>
          <a:p>
            <a:pPr marL="0" indent="0">
              <a:buNone/>
            </a:pPr>
            <a:r>
              <a:rPr lang="en-US" sz="2667" dirty="0"/>
              <a:t>New Business Director</a:t>
            </a:r>
          </a:p>
          <a:p>
            <a:pPr marL="0" indent="0">
              <a:buNone/>
            </a:pPr>
            <a:r>
              <a:rPr lang="en-US" sz="2667" dirty="0">
                <a:solidFill>
                  <a:srgbClr val="FF0000"/>
                </a:solidFill>
                <a:hlinkClick r:id="rId3"/>
              </a:rPr>
              <a:t>ifedorov@admixer.net</a:t>
            </a:r>
            <a:r>
              <a:rPr lang="en-US" sz="2667" dirty="0"/>
              <a:t> </a:t>
            </a:r>
          </a:p>
          <a:p>
            <a:pPr marL="0" indent="0">
              <a:buNone/>
            </a:pPr>
            <a:r>
              <a:rPr lang="en-US" sz="2667" dirty="0">
                <a:solidFill>
                  <a:srgbClr val="C00000"/>
                </a:solidFill>
                <a:hlinkClick r:id="rId4"/>
              </a:rPr>
              <a:t>linkedin.com/in/</a:t>
            </a:r>
            <a:r>
              <a:rPr lang="en-US" sz="2667" dirty="0" err="1">
                <a:solidFill>
                  <a:srgbClr val="C00000"/>
                </a:solidFill>
                <a:hlinkClick r:id="rId4"/>
              </a:rPr>
              <a:t>ifedorov</a:t>
            </a:r>
            <a:endParaRPr lang="ru-RU" sz="2667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667" dirty="0"/>
              <a:t>skype: ifedorov.ua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07" y="5280679"/>
            <a:ext cx="3456384" cy="8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mobile.admixer.ua/Content/pic/slider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2" y="2276872"/>
            <a:ext cx="3999660" cy="28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9772" y="736980"/>
            <a:ext cx="11352455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1" y="736978"/>
            <a:ext cx="11352456" cy="561679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1087009" y="2878600"/>
            <a:ext cx="3942191" cy="23089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bg1"/>
                </a:solidFill>
                <a:latin typeface="+mn-lt"/>
              </a:rPr>
              <a:t>Эра десктопа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bg1"/>
                </a:solidFill>
                <a:latin typeface="+mn-lt"/>
              </a:rPr>
              <a:t>закончилась</a:t>
            </a:r>
            <a:endParaRPr lang="ru-RU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8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3429184" y="-24722"/>
            <a:ext cx="8762816" cy="6882722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511116" y="1232007"/>
            <a:ext cx="2640563" cy="16059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Количество 3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подключений        в Украине превысило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7760" y="5262554"/>
            <a:ext cx="3010486" cy="98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4" y="3082068"/>
            <a:ext cx="2230596" cy="181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698543" y="319725"/>
            <a:ext cx="8215952" cy="6149314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62685" y="3774467"/>
            <a:ext cx="1619580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10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млн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44398" y="5140052"/>
            <a:ext cx="1619580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7%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7025828"/>
              </p:ext>
            </p:extLst>
          </p:nvPr>
        </p:nvGraphicFramePr>
        <p:xfrm>
          <a:off x="3698543" y="607724"/>
          <a:ext cx="8215952" cy="532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95958" y="6540409"/>
            <a:ext cx="3243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Источник</a:t>
            </a:r>
            <a:r>
              <a:rPr lang="en-US" sz="1000" dirty="0" smtClean="0"/>
              <a:t>: </a:t>
            </a:r>
            <a:r>
              <a:rPr lang="ru-RU" sz="1000" dirty="0" smtClean="0"/>
              <a:t>данные мобильных операторов, </a:t>
            </a:r>
            <a:r>
              <a:rPr lang="ru-RU" sz="1000" dirty="0" smtClean="0"/>
              <a:t>апрель</a:t>
            </a:r>
            <a:r>
              <a:rPr lang="ru-RU" sz="1000" dirty="0" smtClean="0"/>
              <a:t> </a:t>
            </a:r>
            <a:r>
              <a:rPr lang="ru-RU" sz="1000" dirty="0" smtClean="0"/>
              <a:t>2016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079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3429184" y="-24722"/>
            <a:ext cx="8762816" cy="6882722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578489" y="1073520"/>
            <a:ext cx="2640563" cy="10653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Рост мобильного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трафика за год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7760" y="5262554"/>
            <a:ext cx="3010486" cy="98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20" y="1855915"/>
            <a:ext cx="1735375" cy="14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698543" y="319725"/>
            <a:ext cx="8215952" cy="6149314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" panose="02000503040000020004" pitchFamily="50" charset="-52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376915"/>
              </p:ext>
            </p:extLst>
          </p:nvPr>
        </p:nvGraphicFramePr>
        <p:xfrm>
          <a:off x="3698544" y="607724"/>
          <a:ext cx="8215952" cy="564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0" y="4632928"/>
            <a:ext cx="1735375" cy="141120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78487" y="3777501"/>
            <a:ext cx="2640563" cy="8161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Падение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десктопного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трафика за год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88977" y="2381385"/>
            <a:ext cx="1619580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+ 25%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44398" y="5140052"/>
            <a:ext cx="1619580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7%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31563" y="6538535"/>
            <a:ext cx="36984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Источник</a:t>
            </a:r>
            <a:r>
              <a:rPr lang="en-US" sz="1000" dirty="0" smtClean="0"/>
              <a:t>: </a:t>
            </a:r>
            <a:r>
              <a:rPr lang="ru-RU" sz="1000" dirty="0" smtClean="0"/>
              <a:t>Рейтинг </a:t>
            </a:r>
            <a:r>
              <a:rPr lang="ru-RU" sz="1050" dirty="0" smtClean="0"/>
              <a:t>сайтов </a:t>
            </a:r>
            <a:r>
              <a:rPr lang="en-US" sz="1050" dirty="0" err="1" smtClean="0"/>
              <a:t>Live</a:t>
            </a:r>
            <a:r>
              <a:rPr lang="en-US" sz="1050" dirty="0" err="1"/>
              <a:t>I</a:t>
            </a:r>
            <a:r>
              <a:rPr lang="en-US" sz="1050" dirty="0" err="1" smtClean="0"/>
              <a:t>nternet</a:t>
            </a:r>
            <a:r>
              <a:rPr lang="en-US" sz="900" dirty="0" smtClean="0"/>
              <a:t>, 44239 </a:t>
            </a:r>
            <a:r>
              <a:rPr lang="ru-RU" sz="900" dirty="0" smtClean="0"/>
              <a:t> </a:t>
            </a:r>
            <a:r>
              <a:rPr lang="ru-RU" sz="1000" dirty="0" smtClean="0"/>
              <a:t>украинских сайтов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686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3429184" y="-24722"/>
            <a:ext cx="8762816" cy="6882722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511116" y="1232007"/>
            <a:ext cx="2640563" cy="21931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Количество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пользователей, использующих интернет только   с мобильных устройств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7760" y="5262554"/>
            <a:ext cx="3010486" cy="98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4" y="3698098"/>
            <a:ext cx="2230596" cy="181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698543" y="319725"/>
            <a:ext cx="8215952" cy="6149314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62685" y="4390497"/>
            <a:ext cx="1619580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млн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3" y="791570"/>
            <a:ext cx="8215952" cy="54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8021" y="736980"/>
            <a:ext cx="11352455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0" y="3008549"/>
            <a:ext cx="2507441" cy="203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90213" y="3612568"/>
            <a:ext cx="1619580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2017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прогноз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38" y="1022888"/>
            <a:ext cx="1725864" cy="16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308538" y="1637467"/>
            <a:ext cx="1619580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&gt;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50%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18" y="2592354"/>
            <a:ext cx="1725864" cy="16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928118" y="3191435"/>
            <a:ext cx="1619580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&gt;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0%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82" y="4207883"/>
            <a:ext cx="1725864" cy="16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653982" y="4822462"/>
            <a:ext cx="1619580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&gt;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5%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211461" y="1143303"/>
            <a:ext cx="6383707" cy="12825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Пользователей будут использовать мобильные устройства для выхода в интернет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12330" y="2758832"/>
            <a:ext cx="4601549" cy="12825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Поисков будет осуществляться с мобильных устройств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693334" y="4374361"/>
            <a:ext cx="2992309" cy="12825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Mobile-only 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пользователей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118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0" y="-24722"/>
            <a:ext cx="12192000" cy="68827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9772" y="736980"/>
            <a:ext cx="11352455" cy="5616788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1" y="736980"/>
            <a:ext cx="11352455" cy="5616788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866273" y="843886"/>
            <a:ext cx="10708106" cy="13446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i="1" dirty="0" smtClean="0">
                <a:solidFill>
                  <a:schemeClr val="bg1"/>
                </a:solidFill>
                <a:latin typeface="+mn-lt"/>
              </a:rPr>
              <a:t>Изменение поведения пользователей</a:t>
            </a:r>
            <a:endParaRPr lang="ru-RU" sz="48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8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b="9669"/>
          <a:stretch/>
        </p:blipFill>
        <p:spPr>
          <a:xfrm>
            <a:off x="3429184" y="-24722"/>
            <a:ext cx="8762816" cy="6882722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2" y="319724"/>
            <a:ext cx="1244900" cy="288000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578489" y="1073520"/>
            <a:ext cx="2640563" cy="10653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Время, проводимое в приложениях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7760" y="5262554"/>
            <a:ext cx="3010486" cy="98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5" y="2011045"/>
            <a:ext cx="1632894" cy="13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698543" y="319725"/>
            <a:ext cx="8215952" cy="6149314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" y="4693005"/>
            <a:ext cx="1632898" cy="132786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09483" y="3854991"/>
            <a:ext cx="2640563" cy="8161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Время, проводимое в браузере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14037" y="2350538"/>
            <a:ext cx="1619580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84 %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137386" y="5186546"/>
            <a:ext cx="1619580" cy="626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16 %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69097" y="384188"/>
            <a:ext cx="7940684" cy="951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Использование интернет-сервисов с различных типов устройств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11" y="2350653"/>
            <a:ext cx="8154748" cy="4009828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59" y="1558725"/>
            <a:ext cx="1863963" cy="6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458044" y="1624624"/>
            <a:ext cx="1351418" cy="4569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Десктоп</a:t>
            </a:r>
            <a:endParaRPr lang="ru-RU" sz="2400" dirty="0">
              <a:solidFill>
                <a:schemeClr val="bg1"/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37" y="1558725"/>
            <a:ext cx="1863963" cy="6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13" y="1558725"/>
            <a:ext cx="1863963" cy="6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035708" y="1643673"/>
            <a:ext cx="1584151" cy="4569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Смартфон</a:t>
            </a:r>
            <a:endParaRPr lang="ru-RU" sz="2400" dirty="0">
              <a:solidFill>
                <a:schemeClr val="bg1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870658" y="1633040"/>
            <a:ext cx="1584151" cy="4569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Планшет</a:t>
            </a:r>
            <a:endParaRPr lang="ru-RU" sz="2400" dirty="0">
              <a:solidFill>
                <a:schemeClr val="bg1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75017" y="6497716"/>
            <a:ext cx="2539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Источник</a:t>
            </a:r>
            <a:r>
              <a:rPr lang="en-US" sz="1000" dirty="0" smtClean="0"/>
              <a:t>: Google Consumer </a:t>
            </a:r>
            <a:r>
              <a:rPr lang="en-US" sz="1000" dirty="0" err="1" smtClean="0"/>
              <a:t>Barometr</a:t>
            </a:r>
            <a:r>
              <a:rPr lang="ru-RU" sz="1000" dirty="0" smtClean="0"/>
              <a:t>, 2015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576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11247</TotalTime>
  <Words>507</Words>
  <Application>Microsoft Office PowerPoint</Application>
  <PresentationFormat>Широкоэкранный</PresentationFormat>
  <Paragraphs>167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HelveticaNeueCyr</vt:lpstr>
      <vt:lpstr>Trebuchet MS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root</cp:lastModifiedBy>
  <cp:revision>396</cp:revision>
  <dcterms:created xsi:type="dcterms:W3CDTF">2015-10-13T09:15:16Z</dcterms:created>
  <dcterms:modified xsi:type="dcterms:W3CDTF">2016-04-18T23:25:46Z</dcterms:modified>
</cp:coreProperties>
</file>