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114329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992766"/>
            <a:ext cx="8520600" cy="27369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4202966"/>
            <a:ext cx="8520600" cy="1734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66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5640766"/>
            <a:ext cx="5998800" cy="806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1.png"/><Relationship Id="rId4" Type="http://schemas.openxmlformats.org/officeDocument/2006/relationships/image" Target="../media/image06.png"/><Relationship Id="rId9" Type="http://schemas.openxmlformats.org/officeDocument/2006/relationships/image" Target="../media/image08.png"/><Relationship Id="rId5" Type="http://schemas.openxmlformats.org/officeDocument/2006/relationships/image" Target="../media/image10.png"/><Relationship Id="rId6" Type="http://schemas.openxmlformats.org/officeDocument/2006/relationships/image" Target="../media/image09.png"/><Relationship Id="rId7" Type="http://schemas.openxmlformats.org/officeDocument/2006/relationships/image" Target="../media/image07.png"/><Relationship Id="rId8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61606" y="1711966"/>
            <a:ext cx="1820800" cy="2575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/>
        </p:nvSpPr>
        <p:spPr>
          <a:xfrm>
            <a:off x="1943075" y="1642800"/>
            <a:ext cx="5171700" cy="3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6000">
                <a:latin typeface="Verdana"/>
                <a:ea typeface="Verdana"/>
                <a:cs typeface="Verdana"/>
                <a:sym typeface="Verdana"/>
              </a:rPr>
              <a:t>Деньги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1943075" y="1642800"/>
            <a:ext cx="5171700" cy="3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6000">
                <a:latin typeface="Verdana"/>
                <a:ea typeface="Verdana"/>
                <a:cs typeface="Verdana"/>
                <a:sym typeface="Verdana"/>
              </a:rPr>
              <a:t>Люди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30" y="857249"/>
            <a:ext cx="903433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You'll beam up your friends in 3-D</a:t>
            </a:r>
          </a:p>
          <a:p>
            <a:pPr lvl="0" rtl="0" algn="ctr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Batteries will breathe air to power our devices</a:t>
            </a:r>
          </a:p>
          <a:p>
            <a:pPr lvl="0" rtl="0" algn="ctr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 u="sng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You won’t need to be a scientist to save the planet</a:t>
            </a:r>
          </a:p>
          <a:p>
            <a:pPr lvl="0" rtl="0" algn="ctr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Your commute will be personalized</a:t>
            </a:r>
          </a:p>
          <a:p>
            <a:pPr lvl="0" rt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240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Computers will help energize your city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/>
        </p:nvSpPr>
        <p:spPr>
          <a:xfrm>
            <a:off x="2901150" y="1516816"/>
            <a:ext cx="7647000" cy="45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ru" sz="2500">
                <a:latin typeface="Verdana"/>
                <a:ea typeface="Verdana"/>
                <a:cs typeface="Verdana"/>
                <a:sym typeface="Verdana"/>
              </a:rPr>
              <a:t>youtube.com/15x4talks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lvl="0" rtl="0" algn="l">
              <a:spcBef>
                <a:spcPts val="0"/>
              </a:spcBef>
              <a:buNone/>
            </a:pPr>
            <a:r>
              <a:rPr lang="ru" sz="2500">
                <a:latin typeface="Verdana"/>
                <a:ea typeface="Verdana"/>
                <a:cs typeface="Verdana"/>
                <a:sym typeface="Verdana"/>
              </a:rPr>
              <a:t>vk.com/15x4talks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2500">
                <a:latin typeface="Verdana"/>
                <a:ea typeface="Verdana"/>
                <a:cs typeface="Verdana"/>
                <a:sym typeface="Verdana"/>
              </a:rPr>
              <a:t>fb.com/15x4talks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2500">
                <a:latin typeface="Verdana"/>
                <a:ea typeface="Verdana"/>
                <a:cs typeface="Verdana"/>
                <a:sym typeface="Verdana"/>
              </a:rPr>
              <a:t>twitter.com/15x4talks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ru" sz="2500">
                <a:latin typeface="Verdana"/>
                <a:ea typeface="Verdana"/>
                <a:cs typeface="Verdana"/>
                <a:sym typeface="Verdana"/>
              </a:rPr>
              <a:t>instagram.com/15x4talks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4000"/>
              <a:buFont typeface="Arial"/>
              <a:buNone/>
            </a:pPr>
            <a:r>
              <a:rPr lang="ru" sz="2500">
                <a:latin typeface="Verdana"/>
                <a:ea typeface="Verdana"/>
                <a:cs typeface="Verdana"/>
                <a:sym typeface="Verdana"/>
              </a:rPr>
              <a:t>www.15x4.org</a:t>
            </a:r>
          </a:p>
        </p:txBody>
      </p:sp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5375" y="3843741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Shape 1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95375" y="2362191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Shape 1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95375" y="4623066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Shape 12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195375" y="3102966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95375" y="1582866"/>
            <a:ext cx="428625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Shape 131"/>
          <p:cNvSpPr txBox="1"/>
          <p:nvPr/>
        </p:nvSpPr>
        <p:spPr>
          <a:xfrm>
            <a:off x="2901150" y="486075"/>
            <a:ext cx="5733900" cy="6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ru" sz="3000"/>
              <a:t>#15x4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195375" y="5402391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Shape 13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79507" y="5402391"/>
            <a:ext cx="452432" cy="42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025" y="818987"/>
            <a:ext cx="7707948" cy="522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7543" y="857250"/>
            <a:ext cx="7668912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Shape 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674" y="857250"/>
            <a:ext cx="8806674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99595"/>
            <a:ext cx="9143999" cy="511796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/>
          <p:nvPr/>
        </p:nvSpPr>
        <p:spPr>
          <a:xfrm>
            <a:off x="0" y="1634633"/>
            <a:ext cx="791700" cy="3447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/>
        </p:nvSpPr>
        <p:spPr>
          <a:xfrm>
            <a:off x="3066225" y="640566"/>
            <a:ext cx="2972700" cy="20133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 sz="3000"/>
              <a:t>Изменения </a:t>
            </a:r>
          </a:p>
          <a:p>
            <a:pPr lvl="0" algn="ctr">
              <a:spcBef>
                <a:spcPts val="0"/>
              </a:spcBef>
              <a:buNone/>
            </a:pPr>
            <a:r>
              <a:rPr lang="ru" sz="3000"/>
              <a:t>в одной части системы</a:t>
            </a:r>
          </a:p>
        </p:txBody>
      </p:sp>
      <p:sp>
        <p:nvSpPr>
          <p:cNvPr id="81" name="Shape 81"/>
          <p:cNvSpPr/>
          <p:nvPr/>
        </p:nvSpPr>
        <p:spPr>
          <a:xfrm>
            <a:off x="6038975" y="1282266"/>
            <a:ext cx="2009700" cy="44544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/>
        </p:nvSpPr>
        <p:spPr>
          <a:xfrm rot="10800000">
            <a:off x="1056475" y="987900"/>
            <a:ext cx="2009700" cy="44544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/>
        </p:nvSpPr>
        <p:spPr>
          <a:xfrm>
            <a:off x="3066175" y="4052533"/>
            <a:ext cx="2972700" cy="20133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3000"/>
              <a:t>Изменения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3000"/>
              <a:t>в другой части системы</a:t>
            </a:r>
          </a:p>
        </p:txBody>
      </p:sp>
      <p:sp>
        <p:nvSpPr>
          <p:cNvPr id="84" name="Shape 84"/>
          <p:cNvSpPr/>
          <p:nvPr/>
        </p:nvSpPr>
        <p:spPr>
          <a:xfrm>
            <a:off x="5803775" y="2653775"/>
            <a:ext cx="2244900" cy="1398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3000"/>
              <a:t>Вызывают</a:t>
            </a:r>
          </a:p>
        </p:txBody>
      </p:sp>
      <p:sp>
        <p:nvSpPr>
          <p:cNvPr id="85" name="Shape 85"/>
          <p:cNvSpPr/>
          <p:nvPr/>
        </p:nvSpPr>
        <p:spPr>
          <a:xfrm>
            <a:off x="1056475" y="2729600"/>
            <a:ext cx="2244900" cy="13989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3000"/>
              <a:t>Вызывают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61606" y="1711966"/>
            <a:ext cx="1820800" cy="2575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/>
        </p:nvSpPr>
        <p:spPr>
          <a:xfrm>
            <a:off x="1943075" y="1642800"/>
            <a:ext cx="5171700" cy="3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 sz="6000">
                <a:latin typeface="Verdana"/>
                <a:ea typeface="Verdana"/>
                <a:cs typeface="Verdana"/>
                <a:sym typeface="Verdana"/>
              </a:rPr>
              <a:t>Лето: фестивали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/>
        </p:nvSpPr>
        <p:spPr>
          <a:xfrm>
            <a:off x="1943075" y="1642800"/>
            <a:ext cx="5171700" cy="3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6000">
                <a:latin typeface="Verdana"/>
                <a:ea typeface="Verdana"/>
                <a:cs typeface="Verdana"/>
                <a:sym typeface="Verdana"/>
              </a:rPr>
              <a:t>Осень: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6000">
                <a:latin typeface="Verdana"/>
                <a:ea typeface="Verdana"/>
                <a:cs typeface="Verdana"/>
                <a:sym typeface="Verdana"/>
              </a:rPr>
              <a:t>дети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