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2CC3-82C4-4FB3-9E3D-4EDCF2418208}" type="datetimeFigureOut">
              <a:rPr lang="uk-UA" smtClean="0"/>
              <a:pPr/>
              <a:t>20.04.2016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C898B-14BB-47D4-8FB8-8A7547B932B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forum_block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forum_block_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Korvi</dc:creator>
  <cp:lastModifiedBy>Korvi</cp:lastModifiedBy>
  <cp:revision>9</cp:revision>
  <dcterms:created xsi:type="dcterms:W3CDTF">2016-02-11T07:57:31Z</dcterms:created>
  <dcterms:modified xsi:type="dcterms:W3CDTF">2016-04-20T13:06:05Z</dcterms:modified>
</cp:coreProperties>
</file>