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5" r:id="rId8"/>
    <p:sldId id="266" r:id="rId9"/>
    <p:sldId id="261" r:id="rId10"/>
    <p:sldId id="267" r:id="rId11"/>
    <p:sldId id="263" r:id="rId12"/>
    <p:sldId id="268" r:id="rId13"/>
    <p:sldId id="273" r:id="rId14"/>
    <p:sldId id="274" r:id="rId15"/>
    <p:sldId id="275" r:id="rId16"/>
    <p:sldId id="276" r:id="rId17"/>
    <p:sldId id="277" r:id="rId18"/>
    <p:sldId id="278" r:id="rId19"/>
    <p:sldId id="269" r:id="rId20"/>
    <p:sldId id="279" r:id="rId21"/>
    <p:sldId id="280" r:id="rId22"/>
    <p:sldId id="281" r:id="rId23"/>
    <p:sldId id="282" r:id="rId24"/>
    <p:sldId id="283" r:id="rId25"/>
    <p:sldId id="284" r:id="rId26"/>
    <p:sldId id="272" r:id="rId27"/>
    <p:sldId id="286" r:id="rId28"/>
    <p:sldId id="287" r:id="rId29"/>
    <p:sldId id="296" r:id="rId30"/>
    <p:sldId id="298" r:id="rId31"/>
    <p:sldId id="299" r:id="rId32"/>
    <p:sldId id="300" r:id="rId33"/>
    <p:sldId id="288" r:id="rId34"/>
    <p:sldId id="290" r:id="rId35"/>
    <p:sldId id="289" r:id="rId36"/>
    <p:sldId id="291" r:id="rId37"/>
    <p:sldId id="293" r:id="rId38"/>
    <p:sldId id="292" r:id="rId39"/>
    <p:sldId id="295" r:id="rId40"/>
    <p:sldId id="294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21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0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1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9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2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3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3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0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5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11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8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207E7-8E9C-F941-BDCA-BC4E17D74880}" type="datetimeFigureOut">
              <a:rPr lang="ru-RU" smtClean="0"/>
              <a:t>19/04/16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FE713-D382-024F-B4C7-09CC1E8E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0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38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7.jp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9.jpg"/><Relationship Id="rId5" Type="http://schemas.openxmlformats.org/officeDocument/2006/relationships/image" Target="../media/image39.png"/><Relationship Id="rId6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jp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65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c5e72cc8cef4c13ee091958e25614cf9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1" y="2102932"/>
            <a:ext cx="2348919" cy="2936149"/>
          </a:xfrm>
          <a:prstGeom prst="rect">
            <a:avLst/>
          </a:prstGeom>
        </p:spPr>
      </p:pic>
      <p:pic>
        <p:nvPicPr>
          <p:cNvPr id="9" name="Изображение 8" descr="batman-bane-mens-fr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3"/>
          <a:stretch/>
        </p:blipFill>
        <p:spPr>
          <a:xfrm>
            <a:off x="4545645" y="2101672"/>
            <a:ext cx="2249436" cy="2907353"/>
          </a:xfrm>
          <a:prstGeom prst="rect">
            <a:avLst/>
          </a:prstGeom>
        </p:spPr>
      </p:pic>
      <p:pic>
        <p:nvPicPr>
          <p:cNvPr id="10" name="Изображение 9" descr="practice4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r="28722"/>
          <a:stretch/>
        </p:blipFill>
        <p:spPr>
          <a:xfrm>
            <a:off x="2232584" y="2101672"/>
            <a:ext cx="2312479" cy="2834291"/>
          </a:xfrm>
          <a:prstGeom prst="rect">
            <a:avLst/>
          </a:prstGeom>
        </p:spPr>
      </p:pic>
      <p:pic>
        <p:nvPicPr>
          <p:cNvPr id="5" name="Изображение 4" descr="a428b66208cf7d0a604d6f28c420a25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932"/>
            <a:ext cx="2134343" cy="28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 10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29" y="817945"/>
            <a:ext cx="3633785" cy="5087300"/>
          </a:xfrm>
          <a:prstGeom prst="rect">
            <a:avLst/>
          </a:prstGeom>
        </p:spPr>
      </p:pic>
      <p:pic>
        <p:nvPicPr>
          <p:cNvPr id="6" name="Изображение 5" descr="слайд 10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14" y="811188"/>
            <a:ext cx="2905205" cy="50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лайд 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/>
          <a:stretch/>
        </p:blipFill>
        <p:spPr>
          <a:xfrm>
            <a:off x="1600472" y="637237"/>
            <a:ext cx="5775615" cy="58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4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белая-футболка-с-круглым-вырезом-серые-джинсы-светло-коричневые-рабочие-ботинки-large-1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16" y="0"/>
            <a:ext cx="3912070" cy="68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1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creen Shot 2016-03-27 at 20.1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26" y="679161"/>
            <a:ext cx="6088752" cy="5911410"/>
          </a:xfrm>
          <a:prstGeom prst="rect">
            <a:avLst/>
          </a:prstGeom>
        </p:spPr>
      </p:pic>
      <p:pic>
        <p:nvPicPr>
          <p:cNvPr id="3" name="Изображение 2" descr="13943362_w640_h640_img_99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58" y="2880375"/>
            <a:ext cx="1659954" cy="10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8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6-03-27 at 20.21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/>
          <a:stretch/>
        </p:blipFill>
        <p:spPr>
          <a:xfrm>
            <a:off x="2235695" y="747988"/>
            <a:ext cx="5129771" cy="57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8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Screen Shot 2016-03-27 at 20.25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28263"/>
          <a:stretch/>
        </p:blipFill>
        <p:spPr>
          <a:xfrm>
            <a:off x="165416" y="358916"/>
            <a:ext cx="3648966" cy="5365048"/>
          </a:xfrm>
          <a:prstGeom prst="rect">
            <a:avLst/>
          </a:prstGeom>
        </p:spPr>
      </p:pic>
      <p:pic>
        <p:nvPicPr>
          <p:cNvPr id="7" name="Изображение 6" descr="Screen Shot 2016-03-27 at 20.28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25392"/>
          <a:stretch/>
        </p:blipFill>
        <p:spPr>
          <a:xfrm>
            <a:off x="5419524" y="1333038"/>
            <a:ext cx="3407206" cy="5524961"/>
          </a:xfrm>
          <a:prstGeom prst="rect">
            <a:avLst/>
          </a:prstGeom>
        </p:spPr>
      </p:pic>
      <p:pic>
        <p:nvPicPr>
          <p:cNvPr id="10" name="Изображение 9" descr="13943362_w640_h640_img_99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24" y="2913303"/>
            <a:ext cx="1014815" cy="6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4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 Shot 2016-03-27 at 20.4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31" y="761674"/>
            <a:ext cx="6379900" cy="57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6-03-27 at 20.5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7" y="556642"/>
            <a:ext cx="8074174" cy="58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02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 Shot 2016-03-27 at 21.13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r="13934"/>
          <a:stretch/>
        </p:blipFill>
        <p:spPr>
          <a:xfrm>
            <a:off x="4871001" y="776397"/>
            <a:ext cx="4136840" cy="4586049"/>
          </a:xfrm>
          <a:prstGeom prst="rect">
            <a:avLst/>
          </a:prstGeom>
        </p:spPr>
      </p:pic>
      <p:pic>
        <p:nvPicPr>
          <p:cNvPr id="5" name="Изображение 4" descr="Screen Shot 2016-03-27 at 21.0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1133"/>
          <a:stretch/>
        </p:blipFill>
        <p:spPr>
          <a:xfrm>
            <a:off x="201091" y="706817"/>
            <a:ext cx="3956655" cy="46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tumblr_m4j7bmFYFL1qbxc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0"/>
            <a:ext cx="4907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3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5zB8j7WMG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" y="1216417"/>
            <a:ext cx="9145666" cy="38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opu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41" y="970741"/>
            <a:ext cx="2426186" cy="5114146"/>
          </a:xfrm>
          <a:prstGeom prst="rect">
            <a:avLst/>
          </a:prstGeom>
        </p:spPr>
      </p:pic>
      <p:pic>
        <p:nvPicPr>
          <p:cNvPr id="4" name="Изображение 3" descr="t4_35887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9" y="970741"/>
            <a:ext cx="3409431" cy="5114146"/>
          </a:xfrm>
          <a:prstGeom prst="rect">
            <a:avLst/>
          </a:prstGeom>
        </p:spPr>
      </p:pic>
      <p:pic>
        <p:nvPicPr>
          <p:cNvPr id="5" name="Изображение 4" descr="Muzhchina-v-stile-boho-dzhinsyi-pidzhak-i-stilnyiy-shar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/>
          <a:stretch/>
        </p:blipFill>
        <p:spPr>
          <a:xfrm>
            <a:off x="6123549" y="970741"/>
            <a:ext cx="2637331" cy="51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muzhskaya-rubashka-logo1-250x3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12783" b="19381"/>
          <a:stretch/>
        </p:blipFill>
        <p:spPr>
          <a:xfrm>
            <a:off x="4924978" y="139162"/>
            <a:ext cx="2309223" cy="2803546"/>
          </a:xfrm>
          <a:prstGeom prst="rect">
            <a:avLst/>
          </a:prstGeom>
        </p:spPr>
      </p:pic>
      <p:pic>
        <p:nvPicPr>
          <p:cNvPr id="5" name="Изображение 4" descr="untitled-111_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5" t="23027"/>
          <a:stretch/>
        </p:blipFill>
        <p:spPr>
          <a:xfrm>
            <a:off x="1" y="139161"/>
            <a:ext cx="3076582" cy="2803546"/>
          </a:xfrm>
          <a:prstGeom prst="rect">
            <a:avLst/>
          </a:prstGeom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226135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 descr="82924untit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883"/>
          <a:stretch/>
        </p:blipFill>
        <p:spPr>
          <a:xfrm>
            <a:off x="6593249" y="3706285"/>
            <a:ext cx="2550752" cy="3151714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20" y="3745603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 descr="dpp07db0706143552_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9277" r="12145" b="15282"/>
          <a:stretch/>
        </p:blipFill>
        <p:spPr>
          <a:xfrm>
            <a:off x="1965759" y="3745603"/>
            <a:ext cx="2221648" cy="3044134"/>
          </a:xfrm>
          <a:prstGeom prst="rect">
            <a:avLst/>
          </a:prstGeom>
        </p:spPr>
      </p:pic>
      <p:pic>
        <p:nvPicPr>
          <p:cNvPr id="12" name="Рисунок 9" descr="delete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72" y="3347140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galochka-check_128x1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93" y="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18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slide01_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22320" r="10696" b="4123"/>
          <a:stretch/>
        </p:blipFill>
        <p:spPr>
          <a:xfrm>
            <a:off x="140493" y="3470366"/>
            <a:ext cx="2418261" cy="3387633"/>
          </a:xfrm>
          <a:prstGeom prst="rect">
            <a:avLst/>
          </a:prstGeom>
        </p:spPr>
      </p:pic>
      <p:pic>
        <p:nvPicPr>
          <p:cNvPr id="12" name="Рисунок 9" descr="delete_128x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83" y="3415402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galochka-check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93" y="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Изображение 17" descr="82924untit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b="4884"/>
          <a:stretch/>
        </p:blipFill>
        <p:spPr>
          <a:xfrm>
            <a:off x="6186221" y="3278878"/>
            <a:ext cx="2957780" cy="3579121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95" y="3278878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41630-muzhskaya-rubashka-s-dlinnym-rukavom-i-geometricheskim-risunko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30" y="81218"/>
            <a:ext cx="2076135" cy="2861489"/>
          </a:xfrm>
          <a:prstGeom prst="rect">
            <a:avLst/>
          </a:prstGeom>
        </p:spPr>
      </p:pic>
      <p:pic>
        <p:nvPicPr>
          <p:cNvPr id="4" name="Изображение 3" descr="1347800-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24780" r="13930" b="4270"/>
          <a:stretch/>
        </p:blipFill>
        <p:spPr>
          <a:xfrm>
            <a:off x="939006" y="0"/>
            <a:ext cx="2376831" cy="3086215"/>
          </a:xfrm>
          <a:prstGeom prst="rect">
            <a:avLst/>
          </a:prstGeom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4" y="81218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18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krasivaia-muzhskaia-futbolka-po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7863"/>
          <a:stretch/>
        </p:blipFill>
        <p:spPr>
          <a:xfrm>
            <a:off x="5080000" y="1030458"/>
            <a:ext cx="4024924" cy="4928903"/>
          </a:xfrm>
          <a:prstGeom prst="rect">
            <a:avLst/>
          </a:prstGeom>
        </p:spPr>
      </p:pic>
      <p:pic>
        <p:nvPicPr>
          <p:cNvPr id="5" name="Изображение 4" descr="sport_m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" y="1254576"/>
            <a:ext cx="3962584" cy="4653569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1" y="646343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685419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30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Dark-Knight-Joker-Face-Mens-White-Tee-custom-t-shirt-design-585x5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506"/>
            <a:ext cx="4795814" cy="4795814"/>
          </a:xfrm>
          <a:prstGeom prst="rect">
            <a:avLst/>
          </a:prstGeom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685419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 descr="Wrangler-t-shirts-for-Men-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4" b="3053"/>
          <a:stretch/>
        </p:blipFill>
        <p:spPr>
          <a:xfrm>
            <a:off x="4108614" y="909507"/>
            <a:ext cx="5035386" cy="4809350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1" y="646343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8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1129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494"/>
            <a:ext cx="3847607" cy="3847607"/>
          </a:xfrm>
          <a:prstGeom prst="rect">
            <a:avLst/>
          </a:prstGeom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1445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korotkiy-ruka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t="15248" r="28651" b="39278"/>
          <a:stretch/>
        </p:blipFill>
        <p:spPr>
          <a:xfrm>
            <a:off x="3847607" y="37347"/>
            <a:ext cx="2991300" cy="4028263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82" y="-248031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 descr="Men-Social-Shirt-2015-Autumn-Arrival-Classical-font-b-Denim-b-font-Patchwork-Clothing-Male-Fashio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6535" r="11322"/>
          <a:stretch/>
        </p:blipFill>
        <p:spPr>
          <a:xfrm>
            <a:off x="6137240" y="2261445"/>
            <a:ext cx="3006760" cy="3608329"/>
          </a:xfrm>
          <a:prstGeom prst="rect">
            <a:avLst/>
          </a:prstGeom>
        </p:spPr>
      </p:pic>
      <p:pic>
        <p:nvPicPr>
          <p:cNvPr id="10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1641044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53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2869" b="3540"/>
          <a:stretch>
            <a:fillRect/>
          </a:stretch>
        </p:blipFill>
        <p:spPr bwMode="auto">
          <a:xfrm>
            <a:off x="7223313" y="453163"/>
            <a:ext cx="1920687" cy="627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3034" r="68006" b="2044"/>
          <a:stretch/>
        </p:blipFill>
        <p:spPr bwMode="auto">
          <a:xfrm>
            <a:off x="5005938" y="453163"/>
            <a:ext cx="2217376" cy="602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223314" y="759950"/>
            <a:ext cx="493466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110901160922_1s.jpg"/>
          <p:cNvPicPr>
            <a:picLocks noChangeAspect="1"/>
          </p:cNvPicPr>
          <p:nvPr/>
        </p:nvPicPr>
        <p:blipFill>
          <a:blip r:embed="rId3" cstate="print"/>
          <a:srcRect l="38636" r="39773"/>
          <a:stretch>
            <a:fillRect/>
          </a:stretch>
        </p:blipFill>
        <p:spPr>
          <a:xfrm>
            <a:off x="1616558" y="980200"/>
            <a:ext cx="1643074" cy="48888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687996" y="1213550"/>
            <a:ext cx="14144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687996" y="2285120"/>
            <a:ext cx="14144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687996" y="3356690"/>
            <a:ext cx="14144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59434" y="4499698"/>
            <a:ext cx="14144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59434" y="5714144"/>
            <a:ext cx="14144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3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7441b7b8ee26eb52c8b46d64c8ddf6a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r="23711"/>
          <a:stretch/>
        </p:blipFill>
        <p:spPr>
          <a:xfrm>
            <a:off x="0" y="0"/>
            <a:ext cx="5351107" cy="6858000"/>
          </a:xfrm>
          <a:prstGeom prst="rect">
            <a:avLst/>
          </a:prstGeom>
        </p:spPr>
      </p:pic>
      <p:pic>
        <p:nvPicPr>
          <p:cNvPr id="3" name="Изображение 2" descr="Documents3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76" y="0"/>
            <a:ext cx="441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5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52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5914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779d9d29d928578adf0bbf39b298a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" y="808459"/>
            <a:ext cx="3945260" cy="4931575"/>
          </a:xfrm>
          <a:prstGeom prst="rect">
            <a:avLst/>
          </a:prstGeom>
        </p:spPr>
      </p:pic>
      <p:pic>
        <p:nvPicPr>
          <p:cNvPr id="4" name="Изображение 3" descr="a428b66208cf7d0a604d6f28c420a25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66" y="808459"/>
            <a:ext cx="3706533" cy="4931575"/>
          </a:xfrm>
          <a:prstGeom prst="rect">
            <a:avLst/>
          </a:prstGeom>
        </p:spPr>
      </p:pic>
      <p:pic>
        <p:nvPicPr>
          <p:cNvPr id="5" name="Рисунок 9" descr="delete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28" y="685419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9" y="341734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0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лайд 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38" y="4132240"/>
            <a:ext cx="1975148" cy="2459059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108682" y="1520522"/>
            <a:ext cx="2079198" cy="751316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авангард</a:t>
            </a:r>
            <a:endParaRPr lang="ru-RU" sz="2500" dirty="0"/>
          </a:p>
        </p:txBody>
      </p:sp>
      <p:sp>
        <p:nvSpPr>
          <p:cNvPr id="4" name="Название 2"/>
          <p:cNvSpPr txBox="1">
            <a:spLocks/>
          </p:cNvSpPr>
          <p:nvPr/>
        </p:nvSpPr>
        <p:spPr>
          <a:xfrm>
            <a:off x="1801564" y="322688"/>
            <a:ext cx="5746147" cy="1010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Стили одежды</a:t>
            </a:r>
            <a:endParaRPr lang="ru-RU" sz="3600" dirty="0"/>
          </a:p>
        </p:txBody>
      </p:sp>
      <p:sp>
        <p:nvSpPr>
          <p:cNvPr id="5" name="Название 2"/>
          <p:cNvSpPr txBox="1">
            <a:spLocks/>
          </p:cNvSpPr>
          <p:nvPr/>
        </p:nvSpPr>
        <p:spPr>
          <a:xfrm>
            <a:off x="6979066" y="3380924"/>
            <a:ext cx="2079198" cy="751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фантазийный</a:t>
            </a:r>
            <a:endParaRPr lang="ru-RU" sz="3600" dirty="0"/>
          </a:p>
        </p:txBody>
      </p:sp>
      <p:pic>
        <p:nvPicPr>
          <p:cNvPr id="6" name="Изображение 5" descr="слайд 3.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5"/>
          <a:stretch/>
        </p:blipFill>
        <p:spPr>
          <a:xfrm>
            <a:off x="5288314" y="2271838"/>
            <a:ext cx="1690752" cy="2629608"/>
          </a:xfrm>
          <a:prstGeom prst="rect">
            <a:avLst/>
          </a:prstGeom>
        </p:spPr>
      </p:pic>
      <p:sp>
        <p:nvSpPr>
          <p:cNvPr id="7" name="Название 2"/>
          <p:cNvSpPr txBox="1">
            <a:spLocks/>
          </p:cNvSpPr>
          <p:nvPr/>
        </p:nvSpPr>
        <p:spPr>
          <a:xfrm>
            <a:off x="0" y="3112594"/>
            <a:ext cx="1724131" cy="751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/>
              <a:t>спортивный</a:t>
            </a:r>
          </a:p>
          <a:p>
            <a:r>
              <a:rPr lang="ru-RU" sz="2500" dirty="0" smtClean="0"/>
              <a:t>стиль</a:t>
            </a:r>
            <a:endParaRPr lang="ru-RU" sz="2500" dirty="0"/>
          </a:p>
        </p:txBody>
      </p:sp>
      <p:pic>
        <p:nvPicPr>
          <p:cNvPr id="8" name="Изображение 7" descr="слайд 3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8428"/>
            <a:ext cx="1816038" cy="2725760"/>
          </a:xfrm>
          <a:prstGeom prst="rect">
            <a:avLst/>
          </a:prstGeom>
        </p:spPr>
      </p:pic>
      <p:pic>
        <p:nvPicPr>
          <p:cNvPr id="9" name="Изображение 8" descr="слайд 3.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b="3889"/>
          <a:stretch/>
        </p:blipFill>
        <p:spPr>
          <a:xfrm>
            <a:off x="1913748" y="2344553"/>
            <a:ext cx="1451954" cy="2459059"/>
          </a:xfrm>
          <a:prstGeom prst="rect">
            <a:avLst/>
          </a:prstGeom>
        </p:spPr>
      </p:pic>
      <p:sp>
        <p:nvSpPr>
          <p:cNvPr id="10" name="Название 2"/>
          <p:cNvSpPr txBox="1">
            <a:spLocks/>
          </p:cNvSpPr>
          <p:nvPr/>
        </p:nvSpPr>
        <p:spPr>
          <a:xfrm>
            <a:off x="1612171" y="1592075"/>
            <a:ext cx="2079198" cy="751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/>
              <a:t>классический</a:t>
            </a:r>
            <a:endParaRPr lang="ru-RU" sz="2500" dirty="0"/>
          </a:p>
        </p:txBody>
      </p:sp>
      <p:pic>
        <p:nvPicPr>
          <p:cNvPr id="11" name="Изображение 10" descr="слайд 3.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b="9149"/>
          <a:stretch/>
        </p:blipFill>
        <p:spPr>
          <a:xfrm>
            <a:off x="3580334" y="4271735"/>
            <a:ext cx="1529120" cy="2486501"/>
          </a:xfrm>
          <a:prstGeom prst="rect">
            <a:avLst/>
          </a:prstGeom>
        </p:spPr>
      </p:pic>
      <p:sp>
        <p:nvSpPr>
          <p:cNvPr id="12" name="Название 2"/>
          <p:cNvSpPr txBox="1">
            <a:spLocks/>
          </p:cNvSpPr>
          <p:nvPr/>
        </p:nvSpPr>
        <p:spPr>
          <a:xfrm>
            <a:off x="3298546" y="3574083"/>
            <a:ext cx="2079198" cy="751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/>
              <a:t>фольклорный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238970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61" b="4372"/>
          <a:stretch/>
        </p:blipFill>
        <p:spPr>
          <a:xfrm>
            <a:off x="196742" y="357770"/>
            <a:ext cx="2278058" cy="4525788"/>
          </a:xfrm>
          <a:prstGeom prst="rect">
            <a:avLst/>
          </a:prstGeom>
        </p:spPr>
      </p:pic>
      <p:pic>
        <p:nvPicPr>
          <p:cNvPr id="3" name="Изображение 2" descr="fotor04072022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8"/>
          <a:stretch/>
        </p:blipFill>
        <p:spPr>
          <a:xfrm>
            <a:off x="2331714" y="554544"/>
            <a:ext cx="2211221" cy="5196904"/>
          </a:xfrm>
          <a:prstGeom prst="rect">
            <a:avLst/>
          </a:prstGeom>
        </p:spPr>
      </p:pic>
      <p:pic>
        <p:nvPicPr>
          <p:cNvPr id="5" name="Изображение 4" descr="tumblr_inline_nev5yrEKdf1qd4ft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83"/>
          <a:stretch/>
        </p:blipFill>
        <p:spPr>
          <a:xfrm>
            <a:off x="4525049" y="1713933"/>
            <a:ext cx="2159538" cy="4450512"/>
          </a:xfrm>
          <a:prstGeom prst="rect">
            <a:avLst/>
          </a:prstGeom>
        </p:spPr>
      </p:pic>
      <p:pic>
        <p:nvPicPr>
          <p:cNvPr id="6" name="Изображение 5" descr="TB_Club_-sneakers_04-800x44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7"/>
          <a:stretch/>
        </p:blipFill>
        <p:spPr>
          <a:xfrm>
            <a:off x="6702473" y="2529243"/>
            <a:ext cx="2441527" cy="43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25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 Shot 2016-04-19 at 14.57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0807"/>
          <a:stretch/>
        </p:blipFill>
        <p:spPr>
          <a:xfrm>
            <a:off x="5087594" y="769204"/>
            <a:ext cx="4056405" cy="6088796"/>
          </a:xfrm>
          <a:prstGeom prst="rect">
            <a:avLst/>
          </a:prstGeom>
        </p:spPr>
      </p:pic>
      <p:pic>
        <p:nvPicPr>
          <p:cNvPr id="3" name="Изображение 2" descr="Screen Shot 2016-04-19 at 14.55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5770"/>
          <a:stretch/>
        </p:blipFill>
        <p:spPr>
          <a:xfrm>
            <a:off x="-1" y="769204"/>
            <a:ext cx="5042581" cy="59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portivnaye-obuve-modno-i-stilno-ikiev-ua-2014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543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1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71181453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83"/>
          <a:stretch/>
        </p:blipFill>
        <p:spPr>
          <a:xfrm>
            <a:off x="4983602" y="-4396"/>
            <a:ext cx="4160398" cy="6862395"/>
          </a:xfrm>
          <a:prstGeom prst="rect">
            <a:avLst/>
          </a:prstGeom>
        </p:spPr>
      </p:pic>
      <p:pic>
        <p:nvPicPr>
          <p:cNvPr id="2" name="Изображение 1" descr="practice4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r="28722"/>
          <a:stretch/>
        </p:blipFill>
        <p:spPr>
          <a:xfrm>
            <a:off x="-1" y="0"/>
            <a:ext cx="559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7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krasivaia-muzhskaia-futbolka-po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7863"/>
          <a:stretch/>
        </p:blipFill>
        <p:spPr>
          <a:xfrm>
            <a:off x="5080000" y="1030458"/>
            <a:ext cx="4024924" cy="4928903"/>
          </a:xfrm>
          <a:prstGeom prst="rect">
            <a:avLst/>
          </a:prstGeom>
        </p:spPr>
      </p:pic>
      <p:pic>
        <p:nvPicPr>
          <p:cNvPr id="5" name="Изображение 4" descr="sport_m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" y="1254576"/>
            <a:ext cx="3962584" cy="4653569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1" y="646343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685419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433644_origina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54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33644_orig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  <p:pic>
        <p:nvPicPr>
          <p:cNvPr id="3" name="Изображение 2" descr="muzchina smart casu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0"/>
          <a:stretch/>
        </p:blipFill>
        <p:spPr>
          <a:xfrm>
            <a:off x="4127290" y="2181789"/>
            <a:ext cx="3819152" cy="4676210"/>
          </a:xfrm>
          <a:prstGeom prst="rect">
            <a:avLst/>
          </a:prstGeom>
        </p:spPr>
      </p:pic>
      <p:pic>
        <p:nvPicPr>
          <p:cNvPr id="4" name="Изображение 3" descr="menswear-e138315716929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8"/>
          <a:stretch/>
        </p:blipFill>
        <p:spPr>
          <a:xfrm>
            <a:off x="1363313" y="2278218"/>
            <a:ext cx="3105612" cy="45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15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33644_orig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  <p:pic>
        <p:nvPicPr>
          <p:cNvPr id="6" name="Изображение 5" descr="82924untit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883"/>
          <a:stretch/>
        </p:blipFill>
        <p:spPr>
          <a:xfrm>
            <a:off x="6032983" y="2361762"/>
            <a:ext cx="2550752" cy="3151714"/>
          </a:xfrm>
          <a:prstGeom prst="rect">
            <a:avLst/>
          </a:prstGeom>
        </p:spPr>
      </p:pic>
      <p:pic>
        <p:nvPicPr>
          <p:cNvPr id="7" name="Рисунок 12" descr="galochka-check_128x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54" y="240108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 descr="dpp07db0706143552_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9277" r="12145" b="15282"/>
          <a:stretch/>
        </p:blipFill>
        <p:spPr>
          <a:xfrm>
            <a:off x="1405493" y="2401080"/>
            <a:ext cx="2221648" cy="3044134"/>
          </a:xfrm>
          <a:prstGeom prst="rect">
            <a:avLst/>
          </a:prstGeom>
        </p:spPr>
      </p:pic>
      <p:pic>
        <p:nvPicPr>
          <p:cNvPr id="9" name="Рисунок 9" descr="delete_128x1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6" y="2002617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630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33644_orig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  <p:pic>
        <p:nvPicPr>
          <p:cNvPr id="3" name="Изображение 2" descr="18527433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13" y="1979436"/>
            <a:ext cx="3359351" cy="4878564"/>
          </a:xfrm>
          <a:prstGeom prst="rect">
            <a:avLst/>
          </a:prstGeom>
        </p:spPr>
      </p:pic>
      <p:pic>
        <p:nvPicPr>
          <p:cNvPr id="4" name="Изображение 3" descr="g_7d16f2e026e7b015aa09b16f42f5f095_mi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7"/>
          <a:stretch/>
        </p:blipFill>
        <p:spPr>
          <a:xfrm>
            <a:off x="2875128" y="1979436"/>
            <a:ext cx="2162785" cy="4878564"/>
          </a:xfrm>
          <a:prstGeom prst="rect">
            <a:avLst/>
          </a:prstGeom>
        </p:spPr>
      </p:pic>
      <p:pic>
        <p:nvPicPr>
          <p:cNvPr id="5" name="Изображение 4" descr="Digel-foto-2016-800x80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42399"/>
          <a:stretch/>
        </p:blipFill>
        <p:spPr>
          <a:xfrm>
            <a:off x="869067" y="1979436"/>
            <a:ext cx="2006061" cy="48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5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33644_orig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  <p:pic>
        <p:nvPicPr>
          <p:cNvPr id="5" name="Изображение 4" descr="klubnyj-pidzhak-muzhskoj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19600"/>
          <a:stretch/>
        </p:blipFill>
        <p:spPr>
          <a:xfrm>
            <a:off x="5490309" y="1875987"/>
            <a:ext cx="3660696" cy="4982013"/>
          </a:xfrm>
          <a:prstGeom prst="rect">
            <a:avLst/>
          </a:prstGeom>
        </p:spPr>
      </p:pic>
      <p:pic>
        <p:nvPicPr>
          <p:cNvPr id="10" name="Изображение 9" descr="muzhskoj-stil-kjezhual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7"/>
          <a:stretch/>
        </p:blipFill>
        <p:spPr>
          <a:xfrm>
            <a:off x="-1" y="1909280"/>
            <a:ext cx="3341077" cy="4948720"/>
          </a:xfrm>
          <a:prstGeom prst="rect">
            <a:avLst/>
          </a:prstGeom>
        </p:spPr>
      </p:pic>
      <p:pic>
        <p:nvPicPr>
          <p:cNvPr id="11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54" y="146763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 descr="delete_128x1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155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46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aflkot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r="22672"/>
          <a:stretch/>
        </p:blipFill>
        <p:spPr>
          <a:xfrm>
            <a:off x="0" y="76153"/>
            <a:ext cx="2073383" cy="5177692"/>
          </a:xfrm>
          <a:prstGeom prst="rect">
            <a:avLst/>
          </a:prstGeom>
        </p:spPr>
      </p:pic>
      <p:pic>
        <p:nvPicPr>
          <p:cNvPr id="4" name="Изображение 3" descr="Kak-pravilno-sochetat-tsveta-v-odezhde-casual-stil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r="21918"/>
          <a:stretch/>
        </p:blipFill>
        <p:spPr>
          <a:xfrm>
            <a:off x="7034570" y="1680308"/>
            <a:ext cx="2109430" cy="5177692"/>
          </a:xfrm>
          <a:prstGeom prst="rect">
            <a:avLst/>
          </a:prstGeom>
        </p:spPr>
      </p:pic>
      <p:pic>
        <p:nvPicPr>
          <p:cNvPr id="5" name="Изображение 4" descr="433644_orig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9594" r="18987" b="24110"/>
          <a:stretch/>
        </p:blipFill>
        <p:spPr>
          <a:xfrm rot="10800000">
            <a:off x="3604374" y="-15251"/>
            <a:ext cx="2035633" cy="1842918"/>
          </a:xfrm>
          <a:prstGeom prst="rect">
            <a:avLst/>
          </a:prstGeom>
        </p:spPr>
      </p:pic>
      <p:pic>
        <p:nvPicPr>
          <p:cNvPr id="6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1358566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delete_128x1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 descr="muzhskoj-sportivnyj-stil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4"/>
          <a:stretch/>
        </p:blipFill>
        <p:spPr>
          <a:xfrm>
            <a:off x="4463613" y="1680308"/>
            <a:ext cx="2352788" cy="5153620"/>
          </a:xfrm>
          <a:prstGeom prst="rect">
            <a:avLst/>
          </a:prstGeom>
        </p:spPr>
      </p:pic>
      <p:pic>
        <p:nvPicPr>
          <p:cNvPr id="10" name="Рисунок 12" descr="galochka-check_128x1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75" y="1308994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15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лайд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6" y="812321"/>
            <a:ext cx="5613835" cy="52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0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1d5d477bca8aac10a2021b552bf68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"/>
          <a:stretch/>
        </p:blipFill>
        <p:spPr>
          <a:xfrm>
            <a:off x="466888" y="1127995"/>
            <a:ext cx="3702124" cy="4841216"/>
          </a:xfrm>
          <a:prstGeom prst="rect">
            <a:avLst/>
          </a:prstGeom>
        </p:spPr>
      </p:pic>
      <p:pic>
        <p:nvPicPr>
          <p:cNvPr id="4" name="Изображение 3" descr="muzhskoj-sportivnyj-stil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4"/>
          <a:stretch/>
        </p:blipFill>
        <p:spPr>
          <a:xfrm>
            <a:off x="6581938" y="1379461"/>
            <a:ext cx="1878071" cy="4840187"/>
          </a:xfrm>
          <a:prstGeom prst="rect">
            <a:avLst/>
          </a:prstGeom>
        </p:spPr>
      </p:pic>
      <p:pic>
        <p:nvPicPr>
          <p:cNvPr id="5" name="Изображение 4" descr="Sportivnaye-obuve-modno-i-stilno-ikiev-ua-2014-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32"/>
          <a:stretch/>
        </p:blipFill>
        <p:spPr>
          <a:xfrm>
            <a:off x="4312097" y="288264"/>
            <a:ext cx="1888625" cy="50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6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krasnoe-platie-800-696x4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0" r="18063"/>
          <a:stretch/>
        </p:blipFill>
        <p:spPr>
          <a:xfrm>
            <a:off x="478598" y="784948"/>
            <a:ext cx="3720201" cy="4152900"/>
          </a:xfrm>
          <a:prstGeom prst="rect">
            <a:avLst/>
          </a:prstGeom>
        </p:spPr>
      </p:pic>
      <p:pic>
        <p:nvPicPr>
          <p:cNvPr id="3" name="Изображение 2" descr="fb381ddee65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3"/>
          <a:stretch/>
        </p:blipFill>
        <p:spPr>
          <a:xfrm>
            <a:off x="5135734" y="784948"/>
            <a:ext cx="3226470" cy="55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94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est_selling_blue_02_r_01_suit_business_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4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7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en-clothing-2016-newest-font-b-royal-b-font-font-b-blue-b-font-business-f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50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_954c9_c125f022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41" y="0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3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6-04-02 at 18.03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r="6070"/>
          <a:stretch/>
        </p:blipFill>
        <p:spPr>
          <a:xfrm>
            <a:off x="615999" y="740647"/>
            <a:ext cx="3801737" cy="473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Screen Shot 2016-04-02 at 18.04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/>
          <a:stretch/>
        </p:blipFill>
        <p:spPr>
          <a:xfrm>
            <a:off x="5459056" y="740647"/>
            <a:ext cx="314436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7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 Shot 2016-04-19 at 15.1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46" y="1735183"/>
            <a:ext cx="4589654" cy="4693493"/>
          </a:xfrm>
          <a:prstGeom prst="rect">
            <a:avLst/>
          </a:prstGeom>
        </p:spPr>
      </p:pic>
      <p:pic>
        <p:nvPicPr>
          <p:cNvPr id="3" name="Изображение 2" descr="Screen Shot 2016-04-19 at 15.15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6"/>
            <a:ext cx="4807045" cy="46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1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70595" y="3493626"/>
            <a:ext cx="535225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Надя Агеева</a:t>
            </a:r>
            <a:br>
              <a:rPr lang="ru-RU" dirty="0" smtClean="0"/>
            </a:br>
            <a:r>
              <a:rPr lang="en-US" dirty="0" smtClean="0"/>
              <a:t>Nadiia Ageyeva</a:t>
            </a:r>
            <a:br>
              <a:rPr lang="en-US" dirty="0" smtClean="0"/>
            </a:br>
            <a:r>
              <a:rPr lang="en-US" dirty="0" smtClean="0"/>
              <a:t>www.imagemaker.in.ua </a:t>
            </a:r>
            <a:endParaRPr lang="ru-RU" dirty="0"/>
          </a:p>
        </p:txBody>
      </p:sp>
      <p:pic>
        <p:nvPicPr>
          <p:cNvPr id="3" name="Изображение 2" descr="Nadiia Ageyeva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720"/>
            <a:ext cx="3948911" cy="3948911"/>
          </a:xfrm>
          <a:prstGeom prst="rect">
            <a:avLst/>
          </a:prstGeom>
        </p:spPr>
      </p:pic>
      <p:sp>
        <p:nvSpPr>
          <p:cNvPr id="4" name="Название 1"/>
          <p:cNvSpPr txBox="1">
            <a:spLocks/>
          </p:cNvSpPr>
          <p:nvPr/>
        </p:nvSpPr>
        <p:spPr>
          <a:xfrm>
            <a:off x="3899051" y="1560720"/>
            <a:ext cx="53522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ВОЗНИКНУТ ВОПРОСЫ?</a:t>
            </a:r>
          </a:p>
          <a:p>
            <a:pPr algn="l"/>
            <a:r>
              <a:rPr lang="ru-RU" dirty="0" smtClean="0"/>
              <a:t>СПРАШИВАЙ!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90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лайд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9" y="1205882"/>
            <a:ext cx="6223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лайд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704"/>
            <a:ext cx="91440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лайд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1" y="1115401"/>
            <a:ext cx="6919916" cy="47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1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лайд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340154"/>
            <a:ext cx="7874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5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лайд 9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7" y="897891"/>
            <a:ext cx="4904246" cy="4894050"/>
          </a:xfrm>
          <a:prstGeom prst="rect">
            <a:avLst/>
          </a:prstGeom>
        </p:spPr>
      </p:pic>
      <p:pic>
        <p:nvPicPr>
          <p:cNvPr id="3" name="Изображение 2" descr="слайд 9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43" y="897891"/>
            <a:ext cx="3463438" cy="48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0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15</Words>
  <Application>Microsoft Macintosh PowerPoint</Application>
  <PresentationFormat>Экран (4:3)</PresentationFormat>
  <Paragraphs>10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авангард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Надя Агеева Nadiia Ageyeva www.imagemaker.in.ua </vt:lpstr>
    </vt:vector>
  </TitlesOfParts>
  <Company>citrus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MD712 citrus</dc:creator>
  <cp:lastModifiedBy>MD712 citrus</cp:lastModifiedBy>
  <cp:revision>94</cp:revision>
  <dcterms:created xsi:type="dcterms:W3CDTF">2016-03-18T13:14:52Z</dcterms:created>
  <dcterms:modified xsi:type="dcterms:W3CDTF">2016-04-19T12:21:43Z</dcterms:modified>
</cp:coreProperties>
</file>