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3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4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5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6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7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8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4087" r:id="rId1"/>
    <p:sldMasterId id="2147484088" r:id="rId2"/>
    <p:sldMasterId id="2147484089" r:id="rId3"/>
    <p:sldMasterId id="2147484090" r:id="rId4"/>
    <p:sldMasterId id="2147484091" r:id="rId5"/>
    <p:sldMasterId id="2147484092" r:id="rId6"/>
    <p:sldMasterId id="2147484093" r:id="rId7"/>
    <p:sldMasterId id="2147484094" r:id="rId8"/>
    <p:sldMasterId id="2147484095" r:id="rId9"/>
  </p:sldMasterIdLst>
  <p:notesMasterIdLst>
    <p:notesMasterId r:id="rId22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6" r:id="rId18"/>
    <p:sldId id="267" r:id="rId19"/>
    <p:sldId id="264" r:id="rId20"/>
    <p:sldId id="26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86" autoAdjust="0"/>
  </p:normalViewPr>
  <p:slideViewPr>
    <p:cSldViewPr snapToGrid="0" snapToObjects="1">
      <p:cViewPr varScale="1">
        <p:scale>
          <a:sx n="153" d="100"/>
          <a:sy n="153" d="100"/>
        </p:scale>
        <p:origin x="-232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48072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9" name="Shape 329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0" name="Shape 3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Shape 17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Shape 17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 smtClean="0">
              <a:solidFill>
                <a:srgbClr val="455A64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rtl="0">
              <a:spcBef>
                <a:spcPts val="0"/>
              </a:spcBef>
              <a:buNone/>
            </a:pPr>
            <a:endParaRPr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Shape 34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8" name="Shape 34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9" name="Shape 353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0" name="Shape 35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000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Shape 3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9" name="Shape 3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Shape 333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9" name="Shape 3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" name="Shape 336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3" name="Shape 3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0" name="Shape 337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1" name="Shape 3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Shape 338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7" name="Shape 3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3" name="Shape 340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4" name="Shape 3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6" name="Shape 3436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7" name="Shape 3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200" b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Shape 1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Shape 17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lang="en" dirty="0">
              <a:solidFill>
                <a:srgbClr val="455A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8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jp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jp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jp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jp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jp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jp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jp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jpg"/><Relationship Id="rId3" Type="http://schemas.openxmlformats.org/officeDocument/2006/relationships/image" Target="../media/image1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jpg"/><Relationship Id="rId3" Type="http://schemas.openxmlformats.org/officeDocument/2006/relationships/image" Target="../media/image1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jpg"/><Relationship Id="rId3" Type="http://schemas.openxmlformats.org/officeDocument/2006/relationships/image" Target="../media/image1.png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jpg"/><Relationship Id="rId3" Type="http://schemas.openxmlformats.org/officeDocument/2006/relationships/image" Target="../media/image1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jpg"/><Relationship Id="rId3" Type="http://schemas.openxmlformats.org/officeDocument/2006/relationships/image" Target="../media/image1.png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jpg"/><Relationship Id="rId3" Type="http://schemas.openxmlformats.org/officeDocument/2006/relationships/image" Target="../media/image1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jpg"/><Relationship Id="rId3" Type="http://schemas.openxmlformats.org/officeDocument/2006/relationships/image" Target="../media/image1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6.png"/><Relationship Id="rId3" Type="http://schemas.openxmlformats.org/officeDocument/2006/relationships/image" Target="../media/image30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3.jpg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jpg"/><Relationship Id="rId3" Type="http://schemas.openxmlformats.org/officeDocument/2006/relationships/image" Target="../media/image1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4.jp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5.jpg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6.jpg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jp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3.jpg"/><Relationship Id="rId3" Type="http://schemas.openxmlformats.org/officeDocument/2006/relationships/image" Target="../media/image1.pn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g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8.jpg"/><Relationship Id="rId3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9.jp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3.jpg"/><Relationship Id="rId3" Type="http://schemas.openxmlformats.org/officeDocument/2006/relationships/image" Target="../media/image1.png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jpg"/><Relationship Id="rId3" Type="http://schemas.openxmlformats.org/officeDocument/2006/relationships/image" Target="../media/image1.pn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jpg"/><Relationship Id="rId3" Type="http://schemas.openxmlformats.org/officeDocument/2006/relationships/image" Target="../media/image1.png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8.jpg"/><Relationship Id="rId3" Type="http://schemas.openxmlformats.org/officeDocument/2006/relationships/image" Target="../media/image1.png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5.jpg"/><Relationship Id="rId3" Type="http://schemas.openxmlformats.org/officeDocument/2006/relationships/image" Target="../media/image1.pn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4.jpg"/><Relationship Id="rId3" Type="http://schemas.openxmlformats.org/officeDocument/2006/relationships/image" Target="../media/image1.png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7.jpg"/><Relationship Id="rId3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jpg"/><Relationship Id="rId3" Type="http://schemas.openxmlformats.org/officeDocument/2006/relationships/image" Target="../media/image1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9.jpg"/><Relationship Id="rId3" Type="http://schemas.openxmlformats.org/officeDocument/2006/relationships/image" Target="../media/image1.png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0.png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png"/><Relationship Id="rId3" Type="http://schemas.openxmlformats.org/officeDocument/2006/relationships/image" Target="../media/image28.png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0.png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0.png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0.png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0.png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0.png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Relationship Id="rId3" Type="http://schemas.openxmlformats.org/officeDocument/2006/relationships/image" Target="../media/image40.png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0.png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0.png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g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jpg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jp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jpg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jpg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jpg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jp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jp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jp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2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9.jp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0.jpg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g"/><Relationship Id="rId3" Type="http://schemas.openxmlformats.org/officeDocument/2006/relationships/image" Target="../media/image40.png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7.jpg"/><Relationship Id="rId3" Type="http://schemas.openxmlformats.org/officeDocument/2006/relationships/image" Target="../media/image40.png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jpg"/><Relationship Id="rId3" Type="http://schemas.openxmlformats.org/officeDocument/2006/relationships/image" Target="../media/image40.png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1.jpg"/><Relationship Id="rId3" Type="http://schemas.openxmlformats.org/officeDocument/2006/relationships/image" Target="../media/image40.png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jpg"/><Relationship Id="rId3" Type="http://schemas.openxmlformats.org/officeDocument/2006/relationships/image" Target="../media/image40.png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jpg"/><Relationship Id="rId3" Type="http://schemas.openxmlformats.org/officeDocument/2006/relationships/image" Target="../media/image4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jpg"/><Relationship Id="rId3" Type="http://schemas.openxmlformats.org/officeDocument/2006/relationships/image" Target="../media/image40.png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jpg"/><Relationship Id="rId3" Type="http://schemas.openxmlformats.org/officeDocument/2006/relationships/image" Target="../media/image40.png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g"/><Relationship Id="rId3" Type="http://schemas.openxmlformats.org/officeDocument/2006/relationships/image" Target="../media/image40.png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jpg"/><Relationship Id="rId3" Type="http://schemas.openxmlformats.org/officeDocument/2006/relationships/image" Target="../media/image40.png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9.jpg"/><Relationship Id="rId3" Type="http://schemas.openxmlformats.org/officeDocument/2006/relationships/image" Target="../media/image40.png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0.jpg"/><Relationship Id="rId3" Type="http://schemas.openxmlformats.org/officeDocument/2006/relationships/image" Target="../media/image40.png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1.png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g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jp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jpg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jpg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jpg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jpg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jpg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jp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2.png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jpg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0.jpg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jpg"/><Relationship Id="rId3" Type="http://schemas.openxmlformats.org/officeDocument/2006/relationships/image" Target="../media/image1.png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jpg"/><Relationship Id="rId3" Type="http://schemas.openxmlformats.org/officeDocument/2006/relationships/image" Target="../media/image1.png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jpg"/><Relationship Id="rId3" Type="http://schemas.openxmlformats.org/officeDocument/2006/relationships/image" Target="../media/image1.png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6.jpg"/><Relationship Id="rId3" Type="http://schemas.openxmlformats.org/officeDocument/2006/relationships/image" Target="../media/image1.png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jpg"/><Relationship Id="rId3" Type="http://schemas.openxmlformats.org/officeDocument/2006/relationships/image" Target="../media/image1.png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jpg"/><Relationship Id="rId3" Type="http://schemas.openxmlformats.org/officeDocument/2006/relationships/image" Target="../media/image1.png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jpg"/><Relationship Id="rId3" Type="http://schemas.openxmlformats.org/officeDocument/2006/relationships/image" Target="../media/image1.png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0.png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2.png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png"/><Relationship Id="rId3" Type="http://schemas.openxmlformats.org/officeDocument/2006/relationships/image" Target="../media/image42.png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2.png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openxmlformats.org/officeDocument/2006/relationships/image" Target="../media/image40.png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3.jpg"/><Relationship Id="rId3" Type="http://schemas.openxmlformats.org/officeDocument/2006/relationships/image" Target="../media/image6.png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3.jpg"/><Relationship Id="rId3" Type="http://schemas.openxmlformats.org/officeDocument/2006/relationships/image" Target="../media/image6.png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jpg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jpg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jpg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4.jpg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5.jpg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6.jpg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0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7.jpg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jpg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8.jpg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3.jpg"/><Relationship Id="rId3" Type="http://schemas.openxmlformats.org/officeDocument/2006/relationships/image" Target="../media/image1.png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jpg"/><Relationship Id="rId3" Type="http://schemas.openxmlformats.org/officeDocument/2006/relationships/image" Target="../media/image1.png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3.jpg"/><Relationship Id="rId3" Type="http://schemas.openxmlformats.org/officeDocument/2006/relationships/image" Target="../media/image1.png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4.jpg"/><Relationship Id="rId3" Type="http://schemas.openxmlformats.org/officeDocument/2006/relationships/image" Target="../media/image1.png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5.jpg"/><Relationship Id="rId3" Type="http://schemas.openxmlformats.org/officeDocument/2006/relationships/image" Target="../media/image1.png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6.jpg"/><Relationship Id="rId3" Type="http://schemas.openxmlformats.org/officeDocument/2006/relationships/image" Target="../media/image1.png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7.jpg"/><Relationship Id="rId3" Type="http://schemas.openxmlformats.org/officeDocument/2006/relationships/image" Target="../media/image1.png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9.jpg"/><Relationship Id="rId3" Type="http://schemas.openxmlformats.org/officeDocument/2006/relationships/image" Target="../media/image1.png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8.jpg"/><Relationship Id="rId3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g"/><Relationship Id="rId3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g"/><Relationship Id="rId3" Type="http://schemas.openxmlformats.org/officeDocument/2006/relationships/image" Target="../media/image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Relationship Id="rId3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Relationship Id="rId3" Type="http://schemas.openxmlformats.org/officeDocument/2006/relationships/image" Target="../media/image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g"/><Relationship Id="rId3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5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Bullets &amp; Photo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 txBox="1">
            <a:spLocks noGrp="1"/>
          </p:cNvSpPr>
          <p:nvPr>
            <p:ph type="title"/>
          </p:nvPr>
        </p:nvSpPr>
        <p:spPr>
          <a:xfrm>
            <a:off x="357187" y="0"/>
            <a:ext cx="2991000" cy="148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lnSpc>
                <a:spcPct val="80000"/>
              </a:lnSpc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1" name="Shape 741"/>
          <p:cNvSpPr txBox="1">
            <a:spLocks noGrp="1"/>
          </p:cNvSpPr>
          <p:nvPr>
            <p:ph type="body" idx="1"/>
          </p:nvPr>
        </p:nvSpPr>
        <p:spPr>
          <a:xfrm>
            <a:off x="357187" y="1624012"/>
            <a:ext cx="2991000" cy="35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1400"/>
              </a:spcBef>
              <a:defRPr/>
            </a:lvl1pPr>
            <a:lvl2pPr marL="190500" lvl="1" indent="-190500" rtl="0">
              <a:spcBef>
                <a:spcPts val="1400"/>
              </a:spcBef>
              <a:defRPr/>
            </a:lvl2pPr>
            <a:lvl3pPr marL="381000" lvl="2" indent="-190500" rtl="0">
              <a:spcBef>
                <a:spcPts val="1400"/>
              </a:spcBef>
              <a:defRPr/>
            </a:lvl3pPr>
            <a:lvl4pPr marL="571500" lvl="3" indent="-190500" rtl="0">
              <a:spcBef>
                <a:spcPts val="1400"/>
              </a:spcBef>
              <a:defRPr/>
            </a:lvl4pPr>
            <a:lvl5pPr marL="762000" lvl="4" indent="-190500" rtl="0">
              <a:spcBef>
                <a:spcPts val="140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4" name="Shape 74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lvl="1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lvl="2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lvl="3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lvl="4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5" name="Shape 74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6" name="Shape 74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7" name="Shape 74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- flowline - footer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Shape 749"/>
          <p:cNvPicPr preferRelativeResize="0"/>
          <p:nvPr/>
        </p:nvPicPr>
        <p:blipFill rotWithShape="1">
          <a:blip r:embed="rId2">
            <a:alphaModFix/>
          </a:blip>
          <a:srcRect t="4378" b="9777"/>
          <a:stretch/>
        </p:blipFill>
        <p:spPr>
          <a:xfrm>
            <a:off x="-99425" y="-111849"/>
            <a:ext cx="9333244" cy="53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Shape 750"/>
          <p:cNvSpPr/>
          <p:nvPr/>
        </p:nvSpPr>
        <p:spPr>
          <a:xfrm>
            <a:off x="-95425" y="-34825"/>
            <a:ext cx="9333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1" name="Shape 75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52" name="Shape 75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53" name="Shape 7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Shape 754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9235606">
            <a:off x="751474" y="-2601937"/>
            <a:ext cx="11271582" cy="63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Shape 75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 Blank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758" name="Shape 75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9" name="Shape 759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760" name="Shape 7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1" name="Shape 761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62" name="Shape 762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124700" cy="57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7EBF"/>
              </a:buClr>
              <a:buFont typeface="Open Sans"/>
              <a:buNone/>
              <a:defRPr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5" name="Shape 765"/>
          <p:cNvSpPr/>
          <p:nvPr/>
        </p:nvSpPr>
        <p:spPr>
          <a:xfrm>
            <a:off x="5432119" y="4863173"/>
            <a:ext cx="30060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Open Sans"/>
              <a:buNone/>
            </a:pPr>
            <a:r>
              <a:rPr lang="en" sz="10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INTERNAL: Google Confidential and Proprietary</a:t>
            </a:r>
          </a:p>
        </p:txBody>
      </p:sp>
      <p:pic>
        <p:nvPicPr>
          <p:cNvPr id="766" name="Shape 7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4827994"/>
            <a:ext cx="4059900" cy="3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Shape 767"/>
          <p:cNvSpPr txBox="1">
            <a:spLocks noGrp="1"/>
          </p:cNvSpPr>
          <p:nvPr>
            <p:ph type="subTitle" idx="1"/>
          </p:nvPr>
        </p:nvSpPr>
        <p:spPr>
          <a:xfrm>
            <a:off x="457200" y="747862"/>
            <a:ext cx="8229600" cy="369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Open Sans"/>
              <a:buNone/>
              <a:defRPr/>
            </a:lvl1pPr>
            <a:lvl2pPr marL="230187" marR="0" lvl="1" indent="-23018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Open Sans"/>
              <a:buNone/>
              <a:defRPr/>
            </a:lvl2pPr>
            <a:lvl3pPr marL="687387" marR="0" lvl="2" indent="-230187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Noto Symbol"/>
              <a:buNone/>
              <a:defRPr/>
            </a:lvl3pPr>
            <a:lvl4pPr marL="1082675" marR="0" lvl="3" indent="-16827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Open Sans"/>
              <a:buNone/>
              <a:defRPr/>
            </a:lvl4pPr>
            <a:lvl5pPr marL="1490662" marR="0" lvl="4" indent="-18256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Noto Symbol"/>
              <a:buNone/>
              <a:defRPr/>
            </a:lvl5pPr>
            <a:lvl6pPr marL="1947862" marR="0" lvl="5" indent="-18256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Noto Symbol"/>
              <a:buNone/>
              <a:defRPr/>
            </a:lvl6pPr>
            <a:lvl7pPr marL="2405062" marR="0" lvl="6" indent="-18256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Noto Symbol"/>
              <a:buNone/>
              <a:defRPr/>
            </a:lvl7pPr>
            <a:lvl8pPr marL="2862262" marR="0" lvl="7" indent="-18256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Noto Symbol"/>
              <a:buNone/>
              <a:defRPr/>
            </a:lvl8pPr>
            <a:lvl9pPr marL="3319462" marR="0" lvl="8" indent="-182562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Noto Symbol"/>
              <a:buNone/>
              <a:defRPr/>
            </a:lvl9pPr>
          </a:lstStyle>
          <a:p>
            <a:endParaRPr/>
          </a:p>
        </p:txBody>
      </p:sp>
      <p:pic>
        <p:nvPicPr>
          <p:cNvPr id="768" name="Shape 7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9047" y="-33194"/>
            <a:ext cx="1198200" cy="7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0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EF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0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PG_Title Only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title"/>
          </p:nvPr>
        </p:nvSpPr>
        <p:spPr>
          <a:xfrm>
            <a:off x="457012" y="452655"/>
            <a:ext cx="8229600" cy="59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773" name="Shape 773"/>
          <p:cNvSpPr txBox="1">
            <a:spLocks noGrp="1"/>
          </p:cNvSpPr>
          <p:nvPr>
            <p:ph type="body" idx="1"/>
          </p:nvPr>
        </p:nvSpPr>
        <p:spPr>
          <a:xfrm>
            <a:off x="474304" y="4680068"/>
            <a:ext cx="4638600" cy="280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no footer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Shape 775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Shape 776"/>
          <p:cNvSpPr/>
          <p:nvPr/>
        </p:nvSpPr>
        <p:spPr>
          <a:xfrm>
            <a:off x="-95425" y="-34825"/>
            <a:ext cx="94491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77" name="Shape 777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8">
            <a:off x="-996289" y="484246"/>
            <a:ext cx="11953331" cy="37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 Blank 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780" name="Shape 78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1" name="Shape 781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782" name="Shape 7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3" name="Shape 783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84" name="Shape 784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 Blank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787" name="Shape 78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8" name="Shape 788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789" name="Shape 7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0" name="Shape 790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91" name="Shape 791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- flowline - foot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Shape 794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Shape 795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6" name="Shape 79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97" name="Shape 797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98" name="Shape 7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Shape 799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2077701" y="733427"/>
            <a:ext cx="11659848" cy="3978022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Shape 80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 Blank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803" name="Shape 80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4" name="Shape 804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805" name="Shape 8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6" name="Shape 80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07" name="Shape 807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0" name="Shape 810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811" name="Shape 811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2" name="Shape 81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3" name="Shape 813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814" name="Shape 81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15" name="Shape 815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pic>
        <p:nvPicPr>
          <p:cNvPr id="816" name="Shape 8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Dark Grey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2" name="Shape 832"/>
          <p:cNvSpPr txBox="1">
            <a:spLocks noGrp="1"/>
          </p:cNvSpPr>
          <p:nvPr>
            <p:ph type="title"/>
          </p:nvPr>
        </p:nvSpPr>
        <p:spPr>
          <a:xfrm>
            <a:off x="457200" y="926010"/>
            <a:ext cx="4763400" cy="14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3" name="Shape 833"/>
          <p:cNvSpPr txBox="1">
            <a:spLocks noGrp="1"/>
          </p:cNvSpPr>
          <p:nvPr>
            <p:ph type="title" idx="2"/>
          </p:nvPr>
        </p:nvSpPr>
        <p:spPr>
          <a:xfrm>
            <a:off x="457200" y="2602785"/>
            <a:ext cx="4763400" cy="47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34" name="Shape 8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57221" y="4078462"/>
            <a:ext cx="1876540" cy="4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White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Shape 836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7" name="Shape 837"/>
          <p:cNvSpPr txBox="1">
            <a:spLocks noGrp="1"/>
          </p:cNvSpPr>
          <p:nvPr>
            <p:ph type="title"/>
          </p:nvPr>
        </p:nvSpPr>
        <p:spPr>
          <a:xfrm>
            <a:off x="457200" y="926010"/>
            <a:ext cx="4763400" cy="14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838" name="Shape 838"/>
          <p:cNvSpPr txBox="1">
            <a:spLocks noGrp="1"/>
          </p:cNvSpPr>
          <p:nvPr>
            <p:ph type="title" idx="2"/>
          </p:nvPr>
        </p:nvSpPr>
        <p:spPr>
          <a:xfrm>
            <a:off x="457200" y="2602785"/>
            <a:ext cx="4763400" cy="47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39" name="Shape 8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57250" y="4044400"/>
            <a:ext cx="1876524" cy="476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2" name="Shape 842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843" name="Shape 843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4" name="Shape 84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45" name="Shape 845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846" name="Shape 8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7" name="Shape 84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48" name="Shape 848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1" name="Shape 851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852" name="Shape 852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3" name="Shape 85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4" name="Shape 854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855" name="Shape 8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6" name="Shape 85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57" name="Shape 857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0" name="Shape 860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861" name="Shape 861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2" name="Shape 86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3" name="Shape 863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864" name="Shape 8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5" name="Shape 86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66" name="Shape 866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9" name="Shape 869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870" name="Shape 870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1" name="Shape 87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2" name="Shape 872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873" name="Shape 8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4" name="Shape 87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75" name="Shape 875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Dark Gre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926010"/>
            <a:ext cx="4763400" cy="14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title" idx="2"/>
          </p:nvPr>
        </p:nvSpPr>
        <p:spPr>
          <a:xfrm>
            <a:off x="457200" y="2602785"/>
            <a:ext cx="4763400" cy="47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67" name="Shape 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57221" y="4078462"/>
            <a:ext cx="1876540" cy="4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 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878" name="Shape 87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9" name="Shape 879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880" name="Shape 8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1" name="Shape 881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82" name="Shape 882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 Blank 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885" name="Shape 88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6" name="Shape 886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887" name="Shape 8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8" name="Shape 888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89" name="Shape 889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 Blank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Shape 891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892" name="Shape 89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3" name="Shape 893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894" name="Shape 8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5" name="Shape 89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96" name="Shape 896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 Blank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899" name="Shape 89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0" name="Shape 900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901" name="Shape 9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2" name="Shape 90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03" name="Shape 903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Turquoise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6" name="Shape 906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7" name="Shape 907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08" name="Shape 90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9" name="Shape 909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10" name="Shape 910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11" name="Shape 91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912" name="Shape 9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3" name="Shape 913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Blue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6" name="Shape 916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7" name="Shape 917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18" name="Shape 91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9" name="Shape 919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20" name="Shape 920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21" name="Shape 92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922" name="Shape 9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3" name="Shape 923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Dark Green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6" name="Shape 926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7" name="Shape 927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28" name="Shape 9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9" name="Shape 929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30" name="Shape 930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31" name="Shape 93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932" name="Shape 9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3" name="Shape 933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Yellow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6" name="Shape 936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7" name="Shape 937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38" name="Shape 93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9" name="Shape 939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40" name="Shape 940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941" name="Shape 94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942" name="Shape 9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3" name="Shape 943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Template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Shape 945"/>
          <p:cNvSpPr/>
          <p:nvPr/>
        </p:nvSpPr>
        <p:spPr>
          <a:xfrm>
            <a:off x="-18850" y="0"/>
            <a:ext cx="3457500" cy="47331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46" name="Shape 94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-1759500">
            <a:off x="-2011275" y="933450"/>
            <a:ext cx="435434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Shape 947"/>
          <p:cNvSpPr txBox="1">
            <a:spLocks noGrp="1"/>
          </p:cNvSpPr>
          <p:nvPr>
            <p:ph type="title"/>
          </p:nvPr>
        </p:nvSpPr>
        <p:spPr>
          <a:xfrm>
            <a:off x="533400" y="447525"/>
            <a:ext cx="2657400" cy="952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8" name="Shape 94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9" name="Shape 949"/>
          <p:cNvSpPr txBox="1">
            <a:spLocks noGrp="1"/>
          </p:cNvSpPr>
          <p:nvPr>
            <p:ph type="body" idx="1"/>
          </p:nvPr>
        </p:nvSpPr>
        <p:spPr>
          <a:xfrm>
            <a:off x="3717500" y="1228875"/>
            <a:ext cx="5121600" cy="3209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950" name="Shape 95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951" name="Shape 9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2" name="Shape 95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53" name="Shape 953"/>
          <p:cNvSpPr/>
          <p:nvPr/>
        </p:nvSpPr>
        <p:spPr>
          <a:xfrm>
            <a:off x="2667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4" name="Shape 954"/>
          <p:cNvSpPr/>
          <p:nvPr/>
        </p:nvSpPr>
        <p:spPr>
          <a:xfrm>
            <a:off x="25086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5" name="Shape 955"/>
          <p:cNvSpPr/>
          <p:nvPr/>
        </p:nvSpPr>
        <p:spPr>
          <a:xfrm>
            <a:off x="4750501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6" name="Shape 956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7" name="Shape 957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8" name="Shape 958"/>
          <p:cNvSpPr/>
          <p:nvPr/>
        </p:nvSpPr>
        <p:spPr>
          <a:xfrm>
            <a:off x="6992402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9" name="Shape 959"/>
          <p:cNvSpPr/>
          <p:nvPr/>
        </p:nvSpPr>
        <p:spPr>
          <a:xfrm>
            <a:off x="-2065800" y="237975"/>
            <a:ext cx="1913400" cy="9909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0" name="Shape 960"/>
          <p:cNvSpPr/>
          <p:nvPr/>
        </p:nvSpPr>
        <p:spPr>
          <a:xfrm>
            <a:off x="-2065800" y="1276350"/>
            <a:ext cx="1913400" cy="3456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1" name="Shape 961"/>
          <p:cNvSpPr txBox="1">
            <a:spLocks noGrp="1"/>
          </p:cNvSpPr>
          <p:nvPr>
            <p:ph type="body" idx="2"/>
          </p:nvPr>
        </p:nvSpPr>
        <p:spPr>
          <a:xfrm>
            <a:off x="3876600" y="523725"/>
            <a:ext cx="5121600" cy="546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Template 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/>
          <p:nvPr/>
        </p:nvSpPr>
        <p:spPr>
          <a:xfrm>
            <a:off x="-18850" y="0"/>
            <a:ext cx="3457500" cy="47331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64" name="Shape 96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-1759500">
            <a:off x="-2011275" y="933450"/>
            <a:ext cx="435434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Shape 965"/>
          <p:cNvSpPr txBox="1">
            <a:spLocks noGrp="1"/>
          </p:cNvSpPr>
          <p:nvPr>
            <p:ph type="title"/>
          </p:nvPr>
        </p:nvSpPr>
        <p:spPr>
          <a:xfrm>
            <a:off x="533400" y="447525"/>
            <a:ext cx="2657400" cy="952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6" name="Shape 96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7" name="Shape 967"/>
          <p:cNvSpPr txBox="1">
            <a:spLocks noGrp="1"/>
          </p:cNvSpPr>
          <p:nvPr>
            <p:ph type="body" idx="1"/>
          </p:nvPr>
        </p:nvSpPr>
        <p:spPr>
          <a:xfrm>
            <a:off x="3717500" y="1228875"/>
            <a:ext cx="5121600" cy="3209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968" name="Shape 96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969" name="Shape 9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0" name="Shape 970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71" name="Shape 971"/>
          <p:cNvSpPr/>
          <p:nvPr/>
        </p:nvSpPr>
        <p:spPr>
          <a:xfrm>
            <a:off x="2667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2" name="Shape 972"/>
          <p:cNvSpPr/>
          <p:nvPr/>
        </p:nvSpPr>
        <p:spPr>
          <a:xfrm>
            <a:off x="25086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3" name="Shape 973"/>
          <p:cNvSpPr/>
          <p:nvPr/>
        </p:nvSpPr>
        <p:spPr>
          <a:xfrm>
            <a:off x="4750501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4" name="Shape 974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5" name="Shape 975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6" name="Shape 976"/>
          <p:cNvSpPr/>
          <p:nvPr/>
        </p:nvSpPr>
        <p:spPr>
          <a:xfrm>
            <a:off x="6992402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7" name="Shape 977"/>
          <p:cNvSpPr/>
          <p:nvPr/>
        </p:nvSpPr>
        <p:spPr>
          <a:xfrm>
            <a:off x="-2065800" y="237975"/>
            <a:ext cx="1913400" cy="9909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8" name="Shape 978"/>
          <p:cNvSpPr/>
          <p:nvPr/>
        </p:nvSpPr>
        <p:spPr>
          <a:xfrm>
            <a:off x="-2065800" y="1276350"/>
            <a:ext cx="1913400" cy="3456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9" name="Shape 979"/>
          <p:cNvSpPr txBox="1">
            <a:spLocks noGrp="1"/>
          </p:cNvSpPr>
          <p:nvPr>
            <p:ph type="body" idx="2"/>
          </p:nvPr>
        </p:nvSpPr>
        <p:spPr>
          <a:xfrm>
            <a:off x="3876600" y="523725"/>
            <a:ext cx="5121600" cy="546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Whit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926010"/>
            <a:ext cx="4763400" cy="14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 idx="2"/>
          </p:nvPr>
        </p:nvSpPr>
        <p:spPr>
          <a:xfrm>
            <a:off x="457200" y="2602785"/>
            <a:ext cx="4763400" cy="47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72" name="Shape 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57250" y="4044400"/>
            <a:ext cx="1876524" cy="476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Template 1 1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Shape 981"/>
          <p:cNvSpPr/>
          <p:nvPr/>
        </p:nvSpPr>
        <p:spPr>
          <a:xfrm>
            <a:off x="-18850" y="0"/>
            <a:ext cx="3457500" cy="47331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82" name="Shape 98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-1759500">
            <a:off x="-2011275" y="933450"/>
            <a:ext cx="435434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Shape 983"/>
          <p:cNvSpPr txBox="1">
            <a:spLocks noGrp="1"/>
          </p:cNvSpPr>
          <p:nvPr>
            <p:ph type="title"/>
          </p:nvPr>
        </p:nvSpPr>
        <p:spPr>
          <a:xfrm>
            <a:off x="533400" y="447525"/>
            <a:ext cx="2657400" cy="952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4" name="Shape 98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5" name="Shape 985"/>
          <p:cNvSpPr txBox="1">
            <a:spLocks noGrp="1"/>
          </p:cNvSpPr>
          <p:nvPr>
            <p:ph type="body" idx="1"/>
          </p:nvPr>
        </p:nvSpPr>
        <p:spPr>
          <a:xfrm>
            <a:off x="3717500" y="1228875"/>
            <a:ext cx="5121600" cy="3209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986" name="Shape 98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987" name="Shape 9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8" name="Shape 988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89" name="Shape 989"/>
          <p:cNvSpPr/>
          <p:nvPr/>
        </p:nvSpPr>
        <p:spPr>
          <a:xfrm>
            <a:off x="2667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0" name="Shape 990"/>
          <p:cNvSpPr/>
          <p:nvPr/>
        </p:nvSpPr>
        <p:spPr>
          <a:xfrm>
            <a:off x="25086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1" name="Shape 991"/>
          <p:cNvSpPr/>
          <p:nvPr/>
        </p:nvSpPr>
        <p:spPr>
          <a:xfrm>
            <a:off x="4750501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2" name="Shape 992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3" name="Shape 993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4" name="Shape 994"/>
          <p:cNvSpPr/>
          <p:nvPr/>
        </p:nvSpPr>
        <p:spPr>
          <a:xfrm>
            <a:off x="6992402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5" name="Shape 995"/>
          <p:cNvSpPr/>
          <p:nvPr/>
        </p:nvSpPr>
        <p:spPr>
          <a:xfrm>
            <a:off x="-2065800" y="237975"/>
            <a:ext cx="1913400" cy="9909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6" name="Shape 996"/>
          <p:cNvSpPr/>
          <p:nvPr/>
        </p:nvSpPr>
        <p:spPr>
          <a:xfrm>
            <a:off x="-2065800" y="1276350"/>
            <a:ext cx="1913400" cy="3456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7" name="Shape 997"/>
          <p:cNvSpPr txBox="1">
            <a:spLocks noGrp="1"/>
          </p:cNvSpPr>
          <p:nvPr>
            <p:ph type="body" idx="2"/>
          </p:nvPr>
        </p:nvSpPr>
        <p:spPr>
          <a:xfrm>
            <a:off x="3876600" y="523725"/>
            <a:ext cx="5121600" cy="546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white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/>
        </p:nvSpPr>
        <p:spPr>
          <a:xfrm>
            <a:off x="0" y="1019175"/>
            <a:ext cx="9144000" cy="381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0" name="Shape 100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1pPr>
            <a:lvl2pPr lvl="1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2pPr>
            <a:lvl3pPr lvl="2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3pPr>
            <a:lvl4pPr lvl="3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4pPr>
            <a:lvl5pPr lvl="4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5pPr>
            <a:lvl6pPr lvl="5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6pPr>
            <a:lvl7pPr lvl="6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7pPr>
            <a:lvl8pPr lvl="7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8pPr>
            <a:lvl9pPr lvl="8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9pPr>
          </a:lstStyle>
          <a:p>
            <a:endParaRPr/>
          </a:p>
        </p:txBody>
      </p:sp>
      <p:sp>
        <p:nvSpPr>
          <p:cNvPr id="1001" name="Shape 100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002" name="Shape 100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3" name="Shape 100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004" name="Shape 100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005" name="Shape 100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006" name="Shape 10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7" name="Shape 100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blue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Shape 1009"/>
          <p:cNvSpPr/>
          <p:nvPr/>
        </p:nvSpPr>
        <p:spPr>
          <a:xfrm>
            <a:off x="-37900" y="-47625"/>
            <a:ext cx="9239100" cy="52251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0" name="Shape 101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1" name="Shape 10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2" name="Shape 101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13" name="Shape 101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14" name="Shape 101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15" name="Shape 101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016" name="Shape 10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7" name="Shape 101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green"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/>
          <p:nvPr/>
        </p:nvSpPr>
        <p:spPr>
          <a:xfrm>
            <a:off x="-37900" y="0"/>
            <a:ext cx="9239100" cy="5177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0" name="Shape 102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1" name="Shape 102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2" name="Shape 102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23" name="Shape 102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24" name="Shape 102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25" name="Shape 102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026" name="Shape 10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7" name="Shape 102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turquoise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hape 1029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0" name="Shape 103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1" name="Shape 103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32" name="Shape 103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33" name="Shape 103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34" name="Shape 103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035" name="Shape 10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Shape 103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37" name="Shape 103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dark green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0" name="Shape 104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1" name="Shape 104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2" name="Shape 104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43" name="Shape 104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44" name="Shape 104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045" name="Shape 104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046" name="Shape 10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7" name="Shape 104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light grey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/>
          <p:nvPr/>
        </p:nvSpPr>
        <p:spPr>
          <a:xfrm>
            <a:off x="-37900" y="-21900"/>
            <a:ext cx="9181800" cy="5199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0" name="Shape 105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051" name="Shape 105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2" name="Shape 105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053" name="Shape 105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054" name="Shape 105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055" name="Shape 105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056" name="Shape 10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7" name="Shape 105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hape 105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0" name="Shape 106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061" name="Shape 10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2" name="Shape 106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no footer"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y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455A6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6" name="Shape 106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7" name="Shape 1067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68" name="Shape 106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069" name="Shape 1069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070" name="Shape 10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Shape 78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Shape 80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1" name="Shape 81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Green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Shape 1072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3" name="Shape 1073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4" name="Shape 107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5" name="Shape 107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076" name="Shape 107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077" name="Shape 10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Turquoise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0" name="Shape 1080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081" name="Shape 108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390775" y="304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Shape 108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083" name="Shape 10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4" name="Shape 1084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85" name="Shape 108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en"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8" name="Shape 1088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9" name="Shape 108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sp>
        <p:nvSpPr>
          <p:cNvPr id="1090" name="Shape 109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091" name="Shape 1091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092" name="Shape 10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Yellow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Shape 1094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5" name="Shape 109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455A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96" name="Shape 1096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7" name="Shape 109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098" name="Shape 10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9" name="Shape 1099"/>
          <p:cNvCxnSpPr/>
          <p:nvPr/>
        </p:nvCxnSpPr>
        <p:spPr>
          <a:xfrm rot="10800000" flipH="1">
            <a:off x="-361950" y="4733175"/>
            <a:ext cx="9639600" cy="19800"/>
          </a:xfrm>
          <a:prstGeom prst="straightConnector1">
            <a:avLst/>
          </a:prstGeom>
          <a:noFill/>
          <a:ln w="9525" cap="flat" cmpd="sng">
            <a:solidFill>
              <a:srgbClr val="455A64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Blue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Shape 1101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2" name="Shape 110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3" name="Shape 1103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4" name="Shape 110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105" name="Shape 110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06" name="Shape 1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no footer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Shape 1108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Shape 1109"/>
          <p:cNvSpPr/>
          <p:nvPr/>
        </p:nvSpPr>
        <p:spPr>
          <a:xfrm>
            <a:off x="-95425" y="-34825"/>
            <a:ext cx="94491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10" name="Shape 1110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8">
            <a:off x="-996289" y="484246"/>
            <a:ext cx="11953331" cy="37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footer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Shape 1112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Shape 1113"/>
          <p:cNvSpPr/>
          <p:nvPr/>
        </p:nvSpPr>
        <p:spPr>
          <a:xfrm>
            <a:off x="-95425" y="-34825"/>
            <a:ext cx="9439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4" name="Shape 111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5" name="Shape 111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116" name="Shape 111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17" name="Shape 1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Shape 1118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282518">
            <a:off x="-745259" y="881598"/>
            <a:ext cx="10422348" cy="329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- flowline - footer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Shape 1120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50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Shape 1121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2" name="Shape 112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23" name="Shape 112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24" name="Shape 1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Shape 1125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-1587150">
            <a:off x="-957172" y="1788938"/>
            <a:ext cx="6224923" cy="7353071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Shape 112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- flowline - footer"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Shape 1128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399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Shape 1129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0" name="Shape 113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31" name="Shape 1131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32" name="Shape 1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Shape 113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134" name="Shape 1134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1295194">
            <a:off x="2143125" y="-923924"/>
            <a:ext cx="5606172" cy="662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- flowline - footer"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Shape 1136"/>
          <p:cNvPicPr preferRelativeResize="0"/>
          <p:nvPr/>
        </p:nvPicPr>
        <p:blipFill rotWithShape="1">
          <a:blip r:embed="rId2">
            <a:alphaModFix/>
          </a:blip>
          <a:srcRect t="9334" b="11155"/>
          <a:stretch/>
        </p:blipFill>
        <p:spPr>
          <a:xfrm>
            <a:off x="-2400" y="-12749"/>
            <a:ext cx="9146400" cy="51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Shape 1137"/>
          <p:cNvSpPr/>
          <p:nvPr/>
        </p:nvSpPr>
        <p:spPr>
          <a:xfrm>
            <a:off x="-95425" y="-34825"/>
            <a:ext cx="9373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8" name="Shape 113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39" name="Shape 113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40" name="Shape 1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Shape 1141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361946" y="638175"/>
            <a:ext cx="677598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Shape 114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Shape 89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- flowline - footer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Shape 1144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Shape 1145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6" name="Shape 114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47" name="Shape 1147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48" name="Shape 1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Shape 1149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2077701" y="733427"/>
            <a:ext cx="11659848" cy="3978022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Shape 115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- flowline - footer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Shape 1152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Shape 1153"/>
          <p:cNvSpPr/>
          <p:nvPr/>
        </p:nvSpPr>
        <p:spPr>
          <a:xfrm>
            <a:off x="-95425" y="-34825"/>
            <a:ext cx="9373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4" name="Shape 115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55" name="Shape 115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56" name="Shape 1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Shape 1157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523875" y="-409574"/>
            <a:ext cx="12406698" cy="4766352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Shape 115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- flowline - footer"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Shape 1160"/>
          <p:cNvPicPr preferRelativeResize="0"/>
          <p:nvPr/>
        </p:nvPicPr>
        <p:blipFill rotWithShape="1">
          <a:blip r:embed="rId2">
            <a:alphaModFix/>
          </a:blip>
          <a:srcRect t="15727" b="25521"/>
          <a:stretch/>
        </p:blipFill>
        <p:spPr>
          <a:xfrm>
            <a:off x="-68150" y="-76199"/>
            <a:ext cx="9280202" cy="52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Shape 1161"/>
          <p:cNvSpPr/>
          <p:nvPr/>
        </p:nvSpPr>
        <p:spPr>
          <a:xfrm>
            <a:off x="-95425" y="-34825"/>
            <a:ext cx="94584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2" name="Shape 116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63" name="Shape 116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64" name="Shape 1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Shape 1165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625050" y="1629550"/>
            <a:ext cx="10121469" cy="31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Shape 116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- flowline - footer"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Shape 1168"/>
          <p:cNvPicPr preferRelativeResize="0"/>
          <p:nvPr/>
        </p:nvPicPr>
        <p:blipFill rotWithShape="1">
          <a:blip r:embed="rId2">
            <a:alphaModFix/>
          </a:blip>
          <a:srcRect t="4378" b="9777"/>
          <a:stretch/>
        </p:blipFill>
        <p:spPr>
          <a:xfrm>
            <a:off x="-99425" y="-111849"/>
            <a:ext cx="9333244" cy="53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Shape 1169"/>
          <p:cNvSpPr/>
          <p:nvPr/>
        </p:nvSpPr>
        <p:spPr>
          <a:xfrm>
            <a:off x="-95425" y="-34825"/>
            <a:ext cx="9333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0" name="Shape 117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71" name="Shape 1171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72" name="Shape 1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Shape 1173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9235606">
            <a:off x="751474" y="-2601937"/>
            <a:ext cx="11271582" cy="63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Shape 117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- flowline - footer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Shape 1176"/>
          <p:cNvPicPr preferRelativeResize="0"/>
          <p:nvPr/>
        </p:nvPicPr>
        <p:blipFill rotWithShape="1">
          <a:blip r:embed="rId2">
            <a:alphaModFix/>
          </a:blip>
          <a:srcRect t="15059"/>
          <a:stretch/>
        </p:blipFill>
        <p:spPr>
          <a:xfrm>
            <a:off x="-57149" y="-84124"/>
            <a:ext cx="9277344" cy="525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Shape 1177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1295194">
            <a:off x="285750" y="-457199"/>
            <a:ext cx="5606172" cy="6622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8" name="Shape 1178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79" name="Shape 1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Shape 118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1" name="Shape 118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sp>
        <p:nvSpPr>
          <p:cNvPr id="1182" name="Shape 1182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- flowline - footer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Shape 118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077701" y="733427"/>
            <a:ext cx="11659848" cy="3978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5" name="Shape 118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86" name="Shape 1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Shape 118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8" name="Shape 118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189" name="Shape 1189"/>
          <p:cNvPicPr preferRelativeResize="0"/>
          <p:nvPr/>
        </p:nvPicPr>
        <p:blipFill rotWithShape="1">
          <a:blip r:embed="rId4">
            <a:alphaModFix/>
          </a:blip>
          <a:srcRect b="13232"/>
          <a:stretch/>
        </p:blipFill>
        <p:spPr>
          <a:xfrm>
            <a:off x="-85725" y="-147600"/>
            <a:ext cx="9267830" cy="5362503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Shape 1190"/>
          <p:cNvSpPr/>
          <p:nvPr/>
        </p:nvSpPr>
        <p:spPr>
          <a:xfrm>
            <a:off x="-85775" y="-147600"/>
            <a:ext cx="9267900" cy="53625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- flowline - footer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2" name="Shape 1192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Shape 1193"/>
          <p:cNvSpPr/>
          <p:nvPr/>
        </p:nvSpPr>
        <p:spPr>
          <a:xfrm>
            <a:off x="-46225" y="-69950"/>
            <a:ext cx="9236400" cy="5280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94" name="Shape 1194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4">
            <a:off x="-839528" y="1520111"/>
            <a:ext cx="10382681" cy="3278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5" name="Shape 119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196" name="Shape 1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Shape 119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8" name="Shape 119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- flowline - footer"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Shape 1200"/>
          <p:cNvPicPr preferRelativeResize="0"/>
          <p:nvPr/>
        </p:nvPicPr>
        <p:blipFill rotWithShape="1">
          <a:blip r:embed="rId2">
            <a:alphaModFix/>
          </a:blip>
          <a:srcRect t="12625"/>
          <a:stretch/>
        </p:blipFill>
        <p:spPr>
          <a:xfrm>
            <a:off x="-66825" y="-107598"/>
            <a:ext cx="9261003" cy="5395671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Shape 1201"/>
          <p:cNvSpPr/>
          <p:nvPr/>
        </p:nvSpPr>
        <p:spPr>
          <a:xfrm>
            <a:off x="-95425" y="-34825"/>
            <a:ext cx="9289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02" name="Shape 1202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9235606">
            <a:off x="675274" y="-2297137"/>
            <a:ext cx="11271582" cy="6340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3" name="Shape 120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04" name="Shape 1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Shape 120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6" name="Shape 120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 - no flowline - footer"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Shape 1208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Shape 1209"/>
          <p:cNvSpPr/>
          <p:nvPr/>
        </p:nvSpPr>
        <p:spPr>
          <a:xfrm>
            <a:off x="-95425" y="-12750"/>
            <a:ext cx="92850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0" name="Shape 121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11" name="Shape 1211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12" name="Shape 1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Shape 121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 - no flowline - footer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Shape 1215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50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Shape 1216"/>
          <p:cNvSpPr/>
          <p:nvPr/>
        </p:nvSpPr>
        <p:spPr>
          <a:xfrm>
            <a:off x="-1200" y="-12750"/>
            <a:ext cx="92757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7" name="Shape 121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18" name="Shape 1218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19" name="Shape 1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Shape 122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Shape 98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 - no flowline - footer"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2" name="Shape 1222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399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Shape 1223"/>
          <p:cNvSpPr/>
          <p:nvPr/>
        </p:nvSpPr>
        <p:spPr>
          <a:xfrm>
            <a:off x="-1200" y="-12750"/>
            <a:ext cx="92118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4" name="Shape 122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25" name="Shape 122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26" name="Shape 1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Shape 122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 - no flowline - footer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" name="Shape 1229"/>
          <p:cNvPicPr preferRelativeResize="0"/>
          <p:nvPr/>
        </p:nvPicPr>
        <p:blipFill rotWithShape="1">
          <a:blip r:embed="rId2">
            <a:alphaModFix/>
          </a:blip>
          <a:srcRect t="10542" b="10542"/>
          <a:stretch/>
        </p:blipFill>
        <p:spPr>
          <a:xfrm>
            <a:off x="-240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Shape 1230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1" name="Shape 123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32" name="Shape 123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33" name="Shape 1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Shape 123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 - no flowline - footer"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Shape 1236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Shape 1237"/>
          <p:cNvSpPr/>
          <p:nvPr/>
        </p:nvSpPr>
        <p:spPr>
          <a:xfrm>
            <a:off x="-95425" y="-34825"/>
            <a:ext cx="93348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8" name="Shape 123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39" name="Shape 123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40" name="Shape 1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Shape 124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 - no flowline - footer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Shape 1243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Shape 1244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5" name="Shape 124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46" name="Shape 124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47" name="Shape 1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Shape 124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 - no flowline - footer"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" name="Shape 1250"/>
          <p:cNvPicPr preferRelativeResize="0"/>
          <p:nvPr/>
        </p:nvPicPr>
        <p:blipFill rotWithShape="1">
          <a:blip r:embed="rId2">
            <a:alphaModFix/>
          </a:blip>
          <a:srcRect t="15727" b="25521"/>
          <a:stretch/>
        </p:blipFill>
        <p:spPr>
          <a:xfrm>
            <a:off x="-68150" y="-76199"/>
            <a:ext cx="9280202" cy="52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Shape 1251"/>
          <p:cNvSpPr/>
          <p:nvPr/>
        </p:nvSpPr>
        <p:spPr>
          <a:xfrm>
            <a:off x="-95425" y="-34825"/>
            <a:ext cx="9280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2" name="Shape 125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53" name="Shape 125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54" name="Shape 1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Shape 125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 - no flowline - footer"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" name="Shape 1257"/>
          <p:cNvPicPr preferRelativeResize="0"/>
          <p:nvPr/>
        </p:nvPicPr>
        <p:blipFill rotWithShape="1">
          <a:blip r:embed="rId2">
            <a:alphaModFix/>
          </a:blip>
          <a:srcRect t="4378" b="9777"/>
          <a:stretch/>
        </p:blipFill>
        <p:spPr>
          <a:xfrm>
            <a:off x="-99425" y="-111849"/>
            <a:ext cx="9333244" cy="53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8" name="Shape 1258"/>
          <p:cNvSpPr/>
          <p:nvPr/>
        </p:nvSpPr>
        <p:spPr>
          <a:xfrm>
            <a:off x="-133350" y="-111850"/>
            <a:ext cx="9401100" cy="53982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9" name="Shape 125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60" name="Shape 126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61" name="Shape 1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Shape 126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 - no flowline - footer"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Shape 1264"/>
          <p:cNvPicPr preferRelativeResize="0"/>
          <p:nvPr/>
        </p:nvPicPr>
        <p:blipFill rotWithShape="1">
          <a:blip r:embed="rId2">
            <a:alphaModFix/>
          </a:blip>
          <a:srcRect t="15059"/>
          <a:stretch/>
        </p:blipFill>
        <p:spPr>
          <a:xfrm>
            <a:off x="-57149" y="-84124"/>
            <a:ext cx="9277344" cy="525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Shape 1265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66" name="Shape 126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67" name="Shape 1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Shape 126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9" name="Shape 126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 - no flowline - footer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Shape 1271"/>
          <p:cNvPicPr preferRelativeResize="0"/>
          <p:nvPr/>
        </p:nvPicPr>
        <p:blipFill rotWithShape="1">
          <a:blip r:embed="rId2">
            <a:alphaModFix/>
          </a:blip>
          <a:srcRect b="13232"/>
          <a:stretch/>
        </p:blipFill>
        <p:spPr>
          <a:xfrm>
            <a:off x="-85725" y="-147600"/>
            <a:ext cx="9267830" cy="5362503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Shape 1272"/>
          <p:cNvSpPr/>
          <p:nvPr/>
        </p:nvSpPr>
        <p:spPr>
          <a:xfrm>
            <a:off x="-95425" y="-34825"/>
            <a:ext cx="9277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73" name="Shape 127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74" name="Shape 1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Shape 127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6" name="Shape 127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 - no flowline - footer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Shape 1278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Shape 1279"/>
          <p:cNvSpPr/>
          <p:nvPr/>
        </p:nvSpPr>
        <p:spPr>
          <a:xfrm>
            <a:off x="-95425" y="-34825"/>
            <a:ext cx="928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80" name="Shape 128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81" name="Shape 1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Shape 128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3" name="Shape 128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 - no flowline - footer"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Shape 1285"/>
          <p:cNvPicPr preferRelativeResize="0"/>
          <p:nvPr/>
        </p:nvPicPr>
        <p:blipFill rotWithShape="1">
          <a:blip r:embed="rId2">
            <a:alphaModFix/>
          </a:blip>
          <a:srcRect t="12625"/>
          <a:stretch/>
        </p:blipFill>
        <p:spPr>
          <a:xfrm>
            <a:off x="-66825" y="-107598"/>
            <a:ext cx="9261003" cy="5395671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Shape 1286"/>
          <p:cNvSpPr/>
          <p:nvPr/>
        </p:nvSpPr>
        <p:spPr>
          <a:xfrm>
            <a:off x="-95425" y="-34825"/>
            <a:ext cx="9289500" cy="53229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287" name="Shape 1287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288" name="Shape 1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9" name="Shape 128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0" name="Shape 129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Shape 10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hape 1292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93" name="Shape 1293"/>
          <p:cNvSpPr txBox="1">
            <a:spLocks noGrp="1"/>
          </p:cNvSpPr>
          <p:nvPr>
            <p:ph type="ftr" idx="11"/>
          </p:nvPr>
        </p:nvSpPr>
        <p:spPr>
          <a:xfrm>
            <a:off x="465825" y="4495529"/>
            <a:ext cx="2845200" cy="1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94" name="Shape 1294"/>
          <p:cNvSpPr txBox="1">
            <a:spLocks noGrp="1"/>
          </p:cNvSpPr>
          <p:nvPr>
            <p:ph type="body" idx="1"/>
          </p:nvPr>
        </p:nvSpPr>
        <p:spPr>
          <a:xfrm>
            <a:off x="474454" y="1332186"/>
            <a:ext cx="8186400" cy="311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lvl="0" indent="58737" algn="l" rtl="0">
              <a:spcBef>
                <a:spcPts val="400"/>
              </a:spcBef>
              <a:buClr>
                <a:srgbClr val="8F8F8F"/>
              </a:buClr>
              <a:buFont typeface="Arial"/>
              <a:buChar char="●"/>
              <a:defRPr/>
            </a:lvl1pPr>
            <a:lvl2pPr marL="457200" lvl="1" indent="88900" algn="l" rtl="0">
              <a:spcBef>
                <a:spcPts val="360"/>
              </a:spcBef>
              <a:buClr>
                <a:srgbClr val="8F8F8F"/>
              </a:buClr>
              <a:buFont typeface="Arial"/>
              <a:buChar char="●"/>
              <a:defRPr/>
            </a:lvl2pPr>
            <a:lvl3pPr marL="690562" lvl="2" indent="7937" algn="l" rtl="0">
              <a:spcBef>
                <a:spcPts val="320"/>
              </a:spcBef>
              <a:buClr>
                <a:srgbClr val="8F8F8F"/>
              </a:buClr>
              <a:buFont typeface="Arial"/>
              <a:buChar char="●"/>
              <a:defRPr/>
            </a:lvl3pPr>
            <a:lvl4pPr marL="1600200" lvl="3" indent="63500" algn="l" rtl="0">
              <a:spcBef>
                <a:spcPts val="400"/>
              </a:spcBef>
              <a:buClr>
                <a:srgbClr val="6A6C6B"/>
              </a:buClr>
              <a:buFont typeface="Arial"/>
              <a:buChar char="●"/>
              <a:defRPr/>
            </a:lvl4pPr>
            <a:lvl5pPr marL="2057400" lvl="4" indent="63500" algn="l" rtl="0">
              <a:spcBef>
                <a:spcPts val="400"/>
              </a:spcBef>
              <a:buClr>
                <a:srgbClr val="6A6C6B"/>
              </a:buClr>
              <a:buFont typeface="Arial"/>
              <a:buChar char="●"/>
              <a:defRPr/>
            </a:lvl5pPr>
            <a:lvl6pPr marL="2514600" lvl="5" indent="635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6pPr>
            <a:lvl7pPr marL="2971800" lvl="6" indent="635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7pPr>
            <a:lvl8pPr marL="3429000" lvl="7" indent="635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8pPr>
            <a:lvl9pPr marL="3886200" lvl="8" indent="635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with subheading"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Shape 1296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97" name="Shape 1297"/>
          <p:cNvSpPr txBox="1">
            <a:spLocks noGrp="1"/>
          </p:cNvSpPr>
          <p:nvPr>
            <p:ph type="body" idx="1"/>
          </p:nvPr>
        </p:nvSpPr>
        <p:spPr>
          <a:xfrm>
            <a:off x="465825" y="806761"/>
            <a:ext cx="8212200" cy="28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98" name="Shape 1298"/>
          <p:cNvSpPr txBox="1">
            <a:spLocks noGrp="1"/>
          </p:cNvSpPr>
          <p:nvPr>
            <p:ph type="ftr" idx="11"/>
          </p:nvPr>
        </p:nvSpPr>
        <p:spPr>
          <a:xfrm>
            <a:off x="465825" y="4485140"/>
            <a:ext cx="4106100" cy="1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1"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BODY_2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Shape 130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6705600" cy="675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1302" name="Shape 1302"/>
          <p:cNvCxnSpPr/>
          <p:nvPr/>
        </p:nvCxnSpPr>
        <p:spPr>
          <a:xfrm>
            <a:off x="457200" y="881840"/>
            <a:ext cx="8229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3" name="Shape 1303"/>
          <p:cNvCxnSpPr/>
          <p:nvPr/>
        </p:nvCxnSpPr>
        <p:spPr>
          <a:xfrm>
            <a:off x="457200" y="4743450"/>
            <a:ext cx="8229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4" name="Shape 1304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8229600" cy="362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1"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Shape 130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dk1"/>
              </a:buClr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07" name="Shape 130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lvl="0" indent="-139700" algn="l" rtl="0">
              <a:spcBef>
                <a:spcPts val="640"/>
              </a:spcBef>
              <a:buClr>
                <a:schemeClr val="dk1"/>
              </a:buClr>
              <a:buChar char="•"/>
              <a:defRPr/>
            </a:lvl1pPr>
            <a:lvl2pPr marL="742950" lvl="1" indent="-107950" algn="l" rtl="0">
              <a:spcBef>
                <a:spcPts val="560"/>
              </a:spcBef>
              <a:buClr>
                <a:schemeClr val="dk1"/>
              </a:buClr>
              <a:buChar char="–"/>
              <a:defRPr/>
            </a:lvl2pPr>
            <a:lvl3pPr marL="1143000" lvl="2" indent="-76200" algn="l" rtl="0">
              <a:spcBef>
                <a:spcPts val="480"/>
              </a:spcBef>
              <a:buClr>
                <a:schemeClr val="dk1"/>
              </a:buClr>
              <a:buChar char="•"/>
              <a:defRPr/>
            </a:lvl3pPr>
            <a:lvl4pPr marL="1600200" lvl="3" indent="-101600" algn="l" rtl="0">
              <a:spcBef>
                <a:spcPts val="400"/>
              </a:spcBef>
              <a:buClr>
                <a:schemeClr val="dk1"/>
              </a:buClr>
              <a:buChar char="–"/>
              <a:defRPr/>
            </a:lvl4pPr>
            <a:lvl5pPr marL="2057400" lvl="4" indent="-101600" algn="l" rtl="0">
              <a:spcBef>
                <a:spcPts val="400"/>
              </a:spcBef>
              <a:buClr>
                <a:schemeClr val="dk1"/>
              </a:buClr>
              <a:buChar char="»"/>
              <a:defRPr/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Shape 130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Line Title with Bullets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Shape 1311"/>
          <p:cNvSpPr txBox="1">
            <a:spLocks noGrp="1"/>
          </p:cNvSpPr>
          <p:nvPr>
            <p:ph type="body" idx="1"/>
          </p:nvPr>
        </p:nvSpPr>
        <p:spPr>
          <a:xfrm>
            <a:off x="400935" y="1333607"/>
            <a:ext cx="8229600" cy="31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457200" lvl="1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marL="627062" lvl="2" indent="-1698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marL="855662" lvl="3" indent="-2333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marL="1033462" lvl="4" indent="-1825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2" name="Shape 1312"/>
          <p:cNvSpPr txBox="1">
            <a:spLocks noGrp="1"/>
          </p:cNvSpPr>
          <p:nvPr>
            <p:ph type="title"/>
          </p:nvPr>
        </p:nvSpPr>
        <p:spPr>
          <a:xfrm>
            <a:off x="457200" y="495297"/>
            <a:ext cx="8229600" cy="6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Shape 13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7124700" cy="57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7EBF"/>
              </a:buClr>
              <a:buSzPct val="100000"/>
              <a:buFont typeface="Open Sans"/>
              <a:buNone/>
              <a:defRPr sz="3000" b="0" i="0" u="none" strike="noStrike" cap="none">
                <a:solidFill>
                  <a:srgbClr val="557EB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Open Sans"/>
              <a:buNone/>
              <a:defRPr sz="30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buSzPct val="100000"/>
              <a:buFont typeface="Open Sans"/>
              <a:defRPr sz="30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buSzPct val="100000"/>
              <a:buFont typeface="Open Sans"/>
              <a:defRPr sz="30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buSzPct val="100000"/>
              <a:buFont typeface="Open Sans"/>
              <a:defRPr sz="30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buSzPct val="100000"/>
              <a:buFont typeface="Open Sans"/>
              <a:defRPr sz="30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buSzPct val="100000"/>
              <a:buFont typeface="Open Sans"/>
              <a:defRPr sz="30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buSzPct val="100000"/>
              <a:buFont typeface="Open Sans"/>
              <a:defRPr sz="30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buSzPct val="100000"/>
              <a:buFont typeface="Open Sans"/>
              <a:defRPr sz="3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15" name="Shape 1315"/>
          <p:cNvSpPr txBox="1">
            <a:spLocks noGrp="1"/>
          </p:cNvSpPr>
          <p:nvPr>
            <p:ph type="subTitle" idx="1"/>
          </p:nvPr>
        </p:nvSpPr>
        <p:spPr>
          <a:xfrm>
            <a:off x="477775" y="756275"/>
            <a:ext cx="7104000" cy="408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16" name="Shape 1316"/>
          <p:cNvSpPr/>
          <p:nvPr/>
        </p:nvSpPr>
        <p:spPr>
          <a:xfrm>
            <a:off x="5963942" y="4866485"/>
            <a:ext cx="30060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Open Sans"/>
              <a:buNone/>
            </a:pPr>
            <a:r>
              <a:rPr lang="en" sz="10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INTERNAL: Google Confidential and Proprietary</a:t>
            </a:r>
          </a:p>
        </p:txBody>
      </p:sp>
      <p:pic>
        <p:nvPicPr>
          <p:cNvPr id="1317" name="Shape 13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733850"/>
            <a:ext cx="4166800" cy="40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Shape 1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1132" y="-153125"/>
            <a:ext cx="1766418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Page_ All content"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Shape 1320"/>
          <p:cNvSpPr/>
          <p:nvPr/>
        </p:nvSpPr>
        <p:spPr>
          <a:xfrm>
            <a:off x="-9000" y="189874"/>
            <a:ext cx="9162000" cy="611700"/>
          </a:xfrm>
          <a:prstGeom prst="rect">
            <a:avLst/>
          </a:prstGeom>
          <a:solidFill>
            <a:srgbClr val="000000">
              <a:alpha val="1422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321" name="Shape 13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80" y="190500"/>
            <a:ext cx="9144000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Shape 1322"/>
          <p:cNvPicPr preferRelativeResize="0"/>
          <p:nvPr/>
        </p:nvPicPr>
        <p:blipFill rotWithShape="1">
          <a:blip r:embed="rId3">
            <a:alphaModFix/>
          </a:blip>
          <a:srcRect b="17803"/>
          <a:stretch/>
        </p:blipFill>
        <p:spPr>
          <a:xfrm>
            <a:off x="7112158" y="-399776"/>
            <a:ext cx="2268600" cy="11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Shape 1324"/>
          <p:cNvSpPr txBox="1">
            <a:spLocks noGrp="1"/>
          </p:cNvSpPr>
          <p:nvPr>
            <p:ph type="title"/>
          </p:nvPr>
        </p:nvSpPr>
        <p:spPr>
          <a:xfrm>
            <a:off x="457200" y="495297"/>
            <a:ext cx="8229600" cy="6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lvl="5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lvl="6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lvl="7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lvl="8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 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" name="Shape 11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15" name="Shape 115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"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Shape 13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lvl="1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2pPr>
            <a:lvl3pPr lvl="2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lvl="3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lvl="4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lvl="5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lvl="6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lvl="7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lvl="8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27" name="Shape 13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 1"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Shape 1329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Shape 1330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31" name="Shape 1331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32" name="Shape 133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3" name="Shape 1333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334" name="Shape 13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5" name="Shape 133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6" name="Shape 1336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 1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Shape 1338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Shape 1339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40" name="Shape 1340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41" name="Shape 1341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2" name="Shape 1342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343" name="Shape 13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4" name="Shape 134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5" name="Shape 1345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 Blank  1"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Shape 1347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48" name="Shape 1348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9" name="Shape 1349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350" name="Shape 13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1" name="Shape 1351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2" name="Shape 1352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Shape 1354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55" name="Shape 135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6" name="Shape 135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Shape 135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lvl="1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2pPr>
            <a:lvl3pPr lvl="2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lvl="3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lvl="4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lvl="5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lvl="6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lvl="7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lvl="8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59" name="Shape 135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Shape 1361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2" name="Shape 1362"/>
          <p:cNvSpPr txBox="1">
            <a:spLocks noGrp="1"/>
          </p:cNvSpPr>
          <p:nvPr>
            <p:ph type="ftr" idx="11"/>
          </p:nvPr>
        </p:nvSpPr>
        <p:spPr>
          <a:xfrm>
            <a:off x="465827" y="4495530"/>
            <a:ext cx="2845200" cy="1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subtitle and Content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Shape 1364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5" name="Shape 1365"/>
          <p:cNvSpPr txBox="1">
            <a:spLocks noGrp="1"/>
          </p:cNvSpPr>
          <p:nvPr>
            <p:ph type="ftr" idx="11"/>
          </p:nvPr>
        </p:nvSpPr>
        <p:spPr>
          <a:xfrm>
            <a:off x="465827" y="4495530"/>
            <a:ext cx="2845200" cy="1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6" name="Shape 1366"/>
          <p:cNvSpPr txBox="1">
            <a:spLocks noGrp="1"/>
          </p:cNvSpPr>
          <p:nvPr>
            <p:ph type="body" idx="1"/>
          </p:nvPr>
        </p:nvSpPr>
        <p:spPr>
          <a:xfrm>
            <a:off x="465825" y="923000"/>
            <a:ext cx="8212200" cy="2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Clr>
                <a:schemeClr val="accent2"/>
              </a:buClr>
              <a:buFont typeface="Open Sans"/>
              <a:buNone/>
              <a:defRPr/>
            </a:lvl1pPr>
            <a:lvl2pPr marL="457200" lvl="1" indent="0" rtl="0">
              <a:spcBef>
                <a:spcPts val="0"/>
              </a:spcBef>
              <a:buClr>
                <a:schemeClr val="accent2"/>
              </a:buClr>
              <a:buFont typeface="Open Sans"/>
              <a:buNone/>
              <a:defRPr/>
            </a:lvl2pPr>
            <a:lvl3pPr marL="914400" lvl="2" indent="0" rtl="0">
              <a:spcBef>
                <a:spcPts val="0"/>
              </a:spcBef>
              <a:buClr>
                <a:schemeClr val="accent2"/>
              </a:buClr>
              <a:buFont typeface="Open Sans"/>
              <a:buNone/>
              <a:defRPr/>
            </a:lvl3pPr>
            <a:lvl4pPr marL="1371600" lvl="3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67" name="Shape 1367"/>
          <p:cNvSpPr txBox="1">
            <a:spLocks noGrp="1"/>
          </p:cNvSpPr>
          <p:nvPr>
            <p:ph type="body" idx="2"/>
          </p:nvPr>
        </p:nvSpPr>
        <p:spPr>
          <a:xfrm>
            <a:off x="474454" y="1332186"/>
            <a:ext cx="8186400" cy="311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*Title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Shape 1369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Open Sans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70" name="Shape 1370"/>
          <p:cNvSpPr txBox="1">
            <a:spLocks noGrp="1"/>
          </p:cNvSpPr>
          <p:nvPr>
            <p:ph type="ftr" idx="11"/>
          </p:nvPr>
        </p:nvSpPr>
        <p:spPr>
          <a:xfrm>
            <a:off x="465827" y="4495530"/>
            <a:ext cx="2845200" cy="1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Shape 1385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6" name="Shape 138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387" name="Shape 13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8" name="Shape 1388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 Blank 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Shape 121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2" name="Shape 122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Dark Grey"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Shape 1390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Shape 1391"/>
          <p:cNvSpPr txBox="1">
            <a:spLocks noGrp="1"/>
          </p:cNvSpPr>
          <p:nvPr>
            <p:ph type="title"/>
          </p:nvPr>
        </p:nvSpPr>
        <p:spPr>
          <a:xfrm>
            <a:off x="457200" y="926009"/>
            <a:ext cx="4763400" cy="14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92" name="Shape 1392"/>
          <p:cNvSpPr txBox="1">
            <a:spLocks noGrp="1"/>
          </p:cNvSpPr>
          <p:nvPr>
            <p:ph type="title" idx="2"/>
          </p:nvPr>
        </p:nvSpPr>
        <p:spPr>
          <a:xfrm>
            <a:off x="457200" y="2602784"/>
            <a:ext cx="47634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393" name="Shape 13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57221" y="4078462"/>
            <a:ext cx="1876500" cy="4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no footer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Shape 1395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50" y="-34825"/>
            <a:ext cx="9285000" cy="52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Shape 1396"/>
          <p:cNvSpPr/>
          <p:nvPr/>
        </p:nvSpPr>
        <p:spPr>
          <a:xfrm>
            <a:off x="-95425" y="-34825"/>
            <a:ext cx="94491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97" name="Shape 1397"/>
          <p:cNvPicPr preferRelativeResize="0"/>
          <p:nvPr/>
        </p:nvPicPr>
        <p:blipFill/>
        <p:spPr>
          <a:xfrm rot="282537">
            <a:off x="-996299" y="484278"/>
            <a:ext cx="11953347" cy="3775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Template"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Shape 1399"/>
          <p:cNvSpPr/>
          <p:nvPr/>
        </p:nvSpPr>
        <p:spPr>
          <a:xfrm>
            <a:off x="-18850" y="0"/>
            <a:ext cx="3457500" cy="47331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0" name="Shape 1400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 rot="-1759517">
            <a:off x="-2011288" y="933398"/>
            <a:ext cx="4354517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401" name="Shape 1401"/>
          <p:cNvSpPr txBox="1">
            <a:spLocks noGrp="1"/>
          </p:cNvSpPr>
          <p:nvPr>
            <p:ph type="title"/>
          </p:nvPr>
        </p:nvSpPr>
        <p:spPr>
          <a:xfrm>
            <a:off x="533400" y="447525"/>
            <a:ext cx="2657400" cy="95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02" name="Shape 140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3" name="Shape 1403"/>
          <p:cNvSpPr txBox="1">
            <a:spLocks noGrp="1"/>
          </p:cNvSpPr>
          <p:nvPr>
            <p:ph type="body" idx="1"/>
          </p:nvPr>
        </p:nvSpPr>
        <p:spPr>
          <a:xfrm>
            <a:off x="3717500" y="1228875"/>
            <a:ext cx="5121600" cy="320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9pPr>
          </a:lstStyle>
          <a:p>
            <a:endParaRPr/>
          </a:p>
        </p:txBody>
      </p:sp>
      <p:sp>
        <p:nvSpPr>
          <p:cNvPr id="1404" name="Shape 140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405" name="Shape 14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6" name="Shape 140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7" name="Shape 1407"/>
          <p:cNvSpPr/>
          <p:nvPr/>
        </p:nvSpPr>
        <p:spPr>
          <a:xfrm>
            <a:off x="2667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Shape 1408"/>
          <p:cNvSpPr/>
          <p:nvPr/>
        </p:nvSpPr>
        <p:spPr>
          <a:xfrm>
            <a:off x="25086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Shape 1409"/>
          <p:cNvSpPr/>
          <p:nvPr/>
        </p:nvSpPr>
        <p:spPr>
          <a:xfrm>
            <a:off x="4750501" y="5321250"/>
            <a:ext cx="1913399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Shape 1410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Shape 1411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Shape 1412"/>
          <p:cNvSpPr/>
          <p:nvPr/>
        </p:nvSpPr>
        <p:spPr>
          <a:xfrm>
            <a:off x="6992402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Shape 1413"/>
          <p:cNvSpPr/>
          <p:nvPr/>
        </p:nvSpPr>
        <p:spPr>
          <a:xfrm>
            <a:off x="-2065800" y="237975"/>
            <a:ext cx="1913400" cy="9909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Shape 1414"/>
          <p:cNvSpPr/>
          <p:nvPr/>
        </p:nvSpPr>
        <p:spPr>
          <a:xfrm>
            <a:off x="-2065800" y="1276350"/>
            <a:ext cx="1913400" cy="3456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Shape 1415"/>
          <p:cNvSpPr txBox="1">
            <a:spLocks noGrp="1"/>
          </p:cNvSpPr>
          <p:nvPr>
            <p:ph type="body" idx="2"/>
          </p:nvPr>
        </p:nvSpPr>
        <p:spPr>
          <a:xfrm>
            <a:off x="3876600" y="523725"/>
            <a:ext cx="5121600" cy="54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 Blank"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Shape 1417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18" name="Shape 1418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9" name="Shape 1419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420" name="Shape 14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1" name="Shape 1421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2" name="Shape 1422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Turquoise"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Shape 1424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Shape 1425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426" name="Shape 1426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-2390775" y="304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Shape 142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EFF1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428" name="Shape 14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9" name="Shape 1429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30" name="Shape 1430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EFF1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- flowline - footer"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" name="Shape 1432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Shape 1433"/>
          <p:cNvSpPr/>
          <p:nvPr/>
        </p:nvSpPr>
        <p:spPr>
          <a:xfrm>
            <a:off x="-95425" y="-34825"/>
            <a:ext cx="92856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34" name="Shape 1434"/>
          <p:cNvPicPr preferRelativeResize="0"/>
          <p:nvPr/>
        </p:nvPicPr>
        <p:blipFill/>
        <p:spPr>
          <a:xfrm rot="282519">
            <a:off x="-839497" y="1520120"/>
            <a:ext cx="10382641" cy="32789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5" name="Shape 1435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36" name="Shape 14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Shape 1437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8" name="Shape 143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"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1" name="Shape 1441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42" name="Shape 1442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43" name="Shape 1443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4" name="Shape 1444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445" name="Shape 14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6" name="Shape 144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7" name="Shape 1447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- flowline - footer"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6" name="Shape 1456"/>
          <p:cNvPicPr preferRelativeResize="0"/>
          <p:nvPr/>
        </p:nvPicPr>
        <p:blipFill rotWithShape="1">
          <a:blip r:embed="rId2">
            <a:alphaModFix/>
          </a:blip>
          <a:srcRect t="15059"/>
          <a:stretch/>
        </p:blipFill>
        <p:spPr>
          <a:xfrm>
            <a:off x="-57148" y="-84124"/>
            <a:ext cx="9277200" cy="52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Shape 1457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58" name="Shape 1458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 rot="1295138">
            <a:off x="285787" y="-457210"/>
            <a:ext cx="5606274" cy="66222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9" name="Shape 1459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60" name="Shape 14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Shape 1461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2" name="Shape 146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en"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Shape 1464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Shape 1465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66" name="Shape 146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EFF1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sp>
        <p:nvSpPr>
          <p:cNvPr id="1467" name="Shape 1467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EFF1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68" name="Shape 1468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69" name="Shape 14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- flowline - footer"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1" name="Shape 1471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Shape 1472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3" name="Shape 1473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74" name="Shape 1474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75" name="Shape 14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Shape 1476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>
            <a:off x="-2077700" y="733427"/>
            <a:ext cx="11659800" cy="39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Shape 147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 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hape 128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9" name="Shape 129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"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Shape 1480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81" name="Shape 1481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82" name="Shape 148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3" name="Shape 1483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484" name="Shape 14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5" name="Shape 148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6" name="Shape 1486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 Blank 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Shape 1488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89" name="Shape 1489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0" name="Shape 1490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491" name="Shape 14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2" name="Shape 149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3" name="Shape 1493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- flowline - footer"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" name="Shape 1495"/>
          <p:cNvPicPr preferRelativeResize="0"/>
          <p:nvPr/>
        </p:nvPicPr>
        <p:blipFill rotWithShape="1">
          <a:blip r:embed="rId2">
            <a:alphaModFix/>
          </a:blip>
          <a:srcRect t="4378" b="9777"/>
          <a:stretch/>
        </p:blipFill>
        <p:spPr>
          <a:xfrm>
            <a:off x="-99425" y="-111849"/>
            <a:ext cx="9333300" cy="534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Shape 1496"/>
          <p:cNvSpPr/>
          <p:nvPr/>
        </p:nvSpPr>
        <p:spPr>
          <a:xfrm>
            <a:off x="-95425" y="-34825"/>
            <a:ext cx="93333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7" name="Shape 1497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98" name="Shape 1498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99" name="Shape 14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Shape 1500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 rot="9235559">
            <a:off x="751552" y="-2601959"/>
            <a:ext cx="11271538" cy="634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Shape 150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Yellow"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Shape 1503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Shape 1504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455A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5" name="Shape 1505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06" name="Shape 150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507" name="Shape 15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8" name="Shape 1508"/>
          <p:cNvCxnSpPr/>
          <p:nvPr/>
        </p:nvCxnSpPr>
        <p:spPr>
          <a:xfrm rot="10800000" flipH="1">
            <a:off x="-361950" y="4733173"/>
            <a:ext cx="9639600" cy="19800"/>
          </a:xfrm>
          <a:prstGeom prst="straightConnector1">
            <a:avLst/>
          </a:prstGeom>
          <a:noFill/>
          <a:ln w="9525" cap="flat" cmpd="sng">
            <a:solidFill>
              <a:srgbClr val="455A6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 - no flowline - footer"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" name="Shape 1510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400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Shape 1511"/>
          <p:cNvSpPr/>
          <p:nvPr/>
        </p:nvSpPr>
        <p:spPr>
          <a:xfrm>
            <a:off x="-1200" y="-12750"/>
            <a:ext cx="92118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2" name="Shape 151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13" name="Shape 1513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14" name="Shape 15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Shape 151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"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hape 1517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Shape 1518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19" name="Shape 1519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20" name="Shape 1520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1" name="Shape 1521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522" name="Shape 15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3" name="Shape 1523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4" name="Shape 1524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 Blank"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Shape 1526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27" name="Shape 1527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8" name="Shape 1528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529" name="Shape 15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0" name="Shape 1530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1" name="Shape 1531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- flowline - footer"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3" name="Shape 1533"/>
          <p:cNvPicPr preferRelativeResize="0"/>
          <p:nvPr/>
        </p:nvPicPr>
        <p:blipFill rotWithShape="1">
          <a:blip r:embed="rId2">
            <a:alphaModFix/>
          </a:blip>
          <a:srcRect t="9334" b="11155"/>
          <a:stretch/>
        </p:blipFill>
        <p:spPr>
          <a:xfrm>
            <a:off x="-2400" y="-12749"/>
            <a:ext cx="9146400" cy="51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Shape 1534"/>
          <p:cNvSpPr/>
          <p:nvPr/>
        </p:nvSpPr>
        <p:spPr>
          <a:xfrm>
            <a:off x="-95425" y="-34825"/>
            <a:ext cx="93732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5" name="Shape 1535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36" name="Shape 1536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37" name="Shape 15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Shape 1538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>
            <a:off x="-361945" y="638175"/>
            <a:ext cx="6776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9" name="Shape 153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Blue"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Shape 1541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Shape 154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3" name="Shape 1543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44" name="Shape 154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545" name="Shape 1545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46" name="Shape 15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- flowline - footer"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8" name="Shape 1548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9" name="Shape 1549"/>
          <p:cNvSpPr/>
          <p:nvPr/>
        </p:nvSpPr>
        <p:spPr>
          <a:xfrm>
            <a:off x="-95425" y="-34825"/>
            <a:ext cx="93732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0" name="Shape 1550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51" name="Shape 1551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52" name="Shape 15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Shape 1553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>
            <a:off x="523875" y="-409573"/>
            <a:ext cx="12406800" cy="47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Shape 155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 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Shape 13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6" name="Shape 136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"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Shape 1556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Shape 1557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58" name="Shape 1558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59" name="Shape 1559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0" name="Shape 1560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561" name="Shape 15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2" name="Shape 156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3" name="Shape 1563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- flowline - footer"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5" name="Shape 1565"/>
          <p:cNvPicPr preferRelativeResize="0"/>
          <p:nvPr/>
        </p:nvPicPr>
        <p:blipFill rotWithShape="1">
          <a:blip r:embed="rId2">
            <a:alphaModFix amt="30000"/>
          </a:blip>
          <a:srcRect/>
          <a:stretch/>
        </p:blipFill>
        <p:spPr>
          <a:xfrm>
            <a:off x="-2077700" y="733427"/>
            <a:ext cx="11659800" cy="397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6" name="Shape 1566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67" name="Shape 15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8" name="Shape 1568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9" name="Shape 156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570" name="Shape 1570"/>
          <p:cNvPicPr preferRelativeResize="0"/>
          <p:nvPr/>
        </p:nvPicPr>
        <p:blipFill rotWithShape="1">
          <a:blip r:embed="rId4">
            <a:alphaModFix/>
          </a:blip>
          <a:srcRect b="13232"/>
          <a:stretch/>
        </p:blipFill>
        <p:spPr>
          <a:xfrm>
            <a:off x="-85725" y="-147600"/>
            <a:ext cx="9267900" cy="53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Shape 1571"/>
          <p:cNvSpPr/>
          <p:nvPr/>
        </p:nvSpPr>
        <p:spPr>
          <a:xfrm>
            <a:off x="-95425" y="-34825"/>
            <a:ext cx="92679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light grey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Shape 1573"/>
          <p:cNvSpPr/>
          <p:nvPr/>
        </p:nvSpPr>
        <p:spPr>
          <a:xfrm>
            <a:off x="-37900" y="-21900"/>
            <a:ext cx="9181800" cy="5199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4" name="Shape 1574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75" name="Shape 1575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6" name="Shape 1576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77" name="Shape 1577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78" name="Shape 1578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79" name="Shape 157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580" name="Shape 15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1" name="Shape 1581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no footer"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White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Shape 1584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Shape 1585"/>
          <p:cNvSpPr txBox="1">
            <a:spLocks noGrp="1"/>
          </p:cNvSpPr>
          <p:nvPr>
            <p:ph type="title"/>
          </p:nvPr>
        </p:nvSpPr>
        <p:spPr>
          <a:xfrm>
            <a:off x="457200" y="926009"/>
            <a:ext cx="4763400" cy="14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86" name="Shape 1586"/>
          <p:cNvSpPr txBox="1">
            <a:spLocks noGrp="1"/>
          </p:cNvSpPr>
          <p:nvPr>
            <p:ph type="title" idx="2"/>
          </p:nvPr>
        </p:nvSpPr>
        <p:spPr>
          <a:xfrm>
            <a:off x="457200" y="2602784"/>
            <a:ext cx="4763400" cy="47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587" name="Shape 15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57250" y="4044400"/>
            <a:ext cx="1876500" cy="4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Turquoise"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Shape 1589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Shape 159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91" name="Shape 159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92" name="Shape 159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3" name="Shape 159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94" name="Shape 159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95" name="Shape 159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596" name="Shape 15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7" name="Shape 159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Blue"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Shape 1599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Shape 160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01" name="Shape 160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02" name="Shape 160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3" name="Shape 160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04" name="Shape 160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05" name="Shape 160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606" name="Shape 16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7" name="Shape 160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Dark Green"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Shape 1609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Shape 161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11" name="Shape 161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12" name="Shape 161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3" name="Shape 161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14" name="Shape 161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15" name="Shape 161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616" name="Shape 16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7" name="Shape 161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Yellow"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Shape 1619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Shape 162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21" name="Shape 162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22" name="Shape 162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3" name="Shape 162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24" name="Shape 162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25" name="Shape 162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626" name="Shape 16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7" name="Shape 162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white"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Shape 1629"/>
          <p:cNvSpPr/>
          <p:nvPr/>
        </p:nvSpPr>
        <p:spPr>
          <a:xfrm>
            <a:off x="0" y="1019175"/>
            <a:ext cx="9144000" cy="381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Shape 163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31" name="Shape 163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32" name="Shape 163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3" name="Shape 163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34" name="Shape 163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35" name="Shape 163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636" name="Shape 16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7" name="Shape 163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Turquois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Shape 14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blue"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Shape 1639"/>
          <p:cNvSpPr/>
          <p:nvPr/>
        </p:nvSpPr>
        <p:spPr>
          <a:xfrm>
            <a:off x="-37900" y="-47625"/>
            <a:ext cx="9239100" cy="52251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Shape 164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41" name="Shape 1641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2" name="Shape 164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43" name="Shape 164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44" name="Shape 164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45" name="Shape 164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646" name="Shape 16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7" name="Shape 164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green"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Shape 1649"/>
          <p:cNvSpPr/>
          <p:nvPr/>
        </p:nvSpPr>
        <p:spPr>
          <a:xfrm>
            <a:off x="-37900" y="0"/>
            <a:ext cx="9239100" cy="5177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Shape 165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51" name="Shape 1651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52" name="Shape 165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53" name="Shape 165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54" name="Shape 165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55" name="Shape 165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656" name="Shape 16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7" name="Shape 165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turquoise"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Shape 1659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Shape 166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61" name="Shape 166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62" name="Shape 166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63" name="Shape 166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64" name="Shape 166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665" name="Shape 16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6" name="Shape 1666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EFF1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67" name="Shape 166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dark green"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Shape 1669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Shape 1670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71" name="Shape 1671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2" name="Shape 167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73" name="Shape 1673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74" name="Shape 1674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75" name="Shape 167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676" name="Shape 16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5" y="4822100"/>
            <a:ext cx="981000" cy="2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7" name="Shape 167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y"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Shape 1679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455A6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Shape 1680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1" name="Shape 1681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82" name="Shape 168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683" name="Shape 1683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84" name="Shape 16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Green"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Shape 1686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Shape 1687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88" name="Shape 1688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9" name="Shape 168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690" name="Shape 1690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91" name="Shape 16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footer"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3" name="Shape 1693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50" y="-34825"/>
            <a:ext cx="9285000" cy="52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4" name="Shape 1694"/>
          <p:cNvSpPr/>
          <p:nvPr/>
        </p:nvSpPr>
        <p:spPr>
          <a:xfrm>
            <a:off x="-95425" y="-34825"/>
            <a:ext cx="94395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5" name="Shape 1695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6" name="Shape 169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697" name="Shape 1697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98" name="Shape 16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Shape 1699"/>
          <p:cNvPicPr preferRelativeResize="0"/>
          <p:nvPr/>
        </p:nvPicPr>
        <p:blipFill/>
        <p:spPr>
          <a:xfrm rot="282531">
            <a:off x="-745313" y="881615"/>
            <a:ext cx="10422378" cy="3291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- flowline - footer"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1" name="Shape 1701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Shape 1702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3" name="Shape 1703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04" name="Shape 1704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05" name="Shape 17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Shape 1706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 rot="-1587161">
            <a:off x="-957204" y="1788963"/>
            <a:ext cx="6224822" cy="7353010"/>
          </a:xfrm>
          <a:prstGeom prst="rect">
            <a:avLst/>
          </a:prstGeom>
          <a:noFill/>
          <a:ln>
            <a:noFill/>
          </a:ln>
        </p:spPr>
      </p:pic>
      <p:sp>
        <p:nvSpPr>
          <p:cNvPr id="1707" name="Shape 170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- flowline - footer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9" name="Shape 1709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400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Shape 1710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1" name="Shape 1711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12" name="Shape 1712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13" name="Shape 17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Shape 171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715" name="Shape 1715"/>
          <p:cNvPicPr preferRelativeResize="0"/>
          <p:nvPr/>
        </p:nvPicPr>
        <p:blipFill rotWithShape="1">
          <a:blip r:embed="rId4">
            <a:alphaModFix amt="30000"/>
          </a:blip>
          <a:srcRect/>
          <a:stretch/>
        </p:blipFill>
        <p:spPr>
          <a:xfrm rot="1295138">
            <a:off x="2143162" y="-923935"/>
            <a:ext cx="5606274" cy="6622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- flowline - footer"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7" name="Shape 1717"/>
          <p:cNvPicPr preferRelativeResize="0"/>
          <p:nvPr/>
        </p:nvPicPr>
        <p:blipFill rotWithShape="1">
          <a:blip r:embed="rId2">
            <a:alphaModFix/>
          </a:blip>
          <a:srcRect t="15727" b="25521"/>
          <a:stretch/>
        </p:blipFill>
        <p:spPr>
          <a:xfrm>
            <a:off x="-68150" y="-76199"/>
            <a:ext cx="9280200" cy="52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8" name="Shape 1718"/>
          <p:cNvSpPr/>
          <p:nvPr/>
        </p:nvSpPr>
        <p:spPr>
          <a:xfrm>
            <a:off x="-95425" y="-34825"/>
            <a:ext cx="94584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9" name="Shape 1719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20" name="Shape 1720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21" name="Shape 17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2" name="Shape 1722"/>
          <p:cNvPicPr preferRelativeResize="0"/>
          <p:nvPr/>
        </p:nvPicPr>
        <p:blipFill/>
        <p:spPr>
          <a:xfrm>
            <a:off x="-625050" y="1629550"/>
            <a:ext cx="10121400" cy="31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3" name="Shape 172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Blu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Shape 15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- flowline - footer"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5" name="Shape 1725"/>
          <p:cNvPicPr preferRelativeResize="0"/>
          <p:nvPr/>
        </p:nvPicPr>
        <p:blipFill rotWithShape="1">
          <a:blip r:embed="rId2">
            <a:alphaModFix/>
          </a:blip>
          <a:srcRect t="12625"/>
          <a:stretch/>
        </p:blipFill>
        <p:spPr>
          <a:xfrm>
            <a:off x="-66825" y="-107597"/>
            <a:ext cx="9261000" cy="53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6" name="Shape 1726"/>
          <p:cNvSpPr/>
          <p:nvPr/>
        </p:nvSpPr>
        <p:spPr>
          <a:xfrm>
            <a:off x="-95425" y="-34825"/>
            <a:ext cx="92895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27" name="Shape 1727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 rot="9235559">
            <a:off x="675352" y="-2297159"/>
            <a:ext cx="11271538" cy="6340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8" name="Shape 1728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29" name="Shape 17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0" name="Shape 1730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31" name="Shape 173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 - no flowline - footer"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3" name="Shape 1733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50" y="-34825"/>
            <a:ext cx="9285000" cy="52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4" name="Shape 1734"/>
          <p:cNvSpPr/>
          <p:nvPr/>
        </p:nvSpPr>
        <p:spPr>
          <a:xfrm>
            <a:off x="-95425" y="-12750"/>
            <a:ext cx="92850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5" name="Shape 1735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36" name="Shape 1736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37" name="Shape 17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8" name="Shape 173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 - no flowline - footer"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" name="Shape 1740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0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1" name="Shape 1741"/>
          <p:cNvSpPr/>
          <p:nvPr/>
        </p:nvSpPr>
        <p:spPr>
          <a:xfrm>
            <a:off x="-1200" y="-12750"/>
            <a:ext cx="92757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2" name="Shape 1742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43" name="Shape 1743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44" name="Shape 17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5" name="Shape 174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 - no flowline - footer"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7" name="Shape 1747"/>
          <p:cNvPicPr preferRelativeResize="0"/>
          <p:nvPr/>
        </p:nvPicPr>
        <p:blipFill rotWithShape="1">
          <a:blip r:embed="rId2">
            <a:alphaModFix/>
          </a:blip>
          <a:srcRect t="10542" b="10542"/>
          <a:stretch/>
        </p:blipFill>
        <p:spPr>
          <a:xfrm>
            <a:off x="-2400" y="0"/>
            <a:ext cx="9146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Shape 1748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9" name="Shape 1749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50" name="Shape 1750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51" name="Shape 1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2" name="Shape 175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 - no flowline - footer"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4" name="Shape 1754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5" name="Shape 1755"/>
          <p:cNvSpPr/>
          <p:nvPr/>
        </p:nvSpPr>
        <p:spPr>
          <a:xfrm>
            <a:off x="-95425" y="-34825"/>
            <a:ext cx="93348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6" name="Shape 1756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57" name="Shape 1757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58" name="Shape 17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9" name="Shape 175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 - no flowline - footer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" name="Shape 1761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Shape 1762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3" name="Shape 1763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64" name="Shape 1764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65" name="Shape 17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6" name="Shape 176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 - no flowline - footer"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8" name="Shape 1768"/>
          <p:cNvPicPr preferRelativeResize="0"/>
          <p:nvPr/>
        </p:nvPicPr>
        <p:blipFill rotWithShape="1">
          <a:blip r:embed="rId2">
            <a:alphaModFix/>
          </a:blip>
          <a:srcRect t="15727" b="25521"/>
          <a:stretch/>
        </p:blipFill>
        <p:spPr>
          <a:xfrm>
            <a:off x="-68150" y="-76199"/>
            <a:ext cx="9280200" cy="525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9" name="Shape 1769"/>
          <p:cNvSpPr/>
          <p:nvPr/>
        </p:nvSpPr>
        <p:spPr>
          <a:xfrm>
            <a:off x="-95425" y="-34825"/>
            <a:ext cx="92802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0" name="Shape 1770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71" name="Shape 1771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72" name="Shape 17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3" name="Shape 177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 - no flowline - footer"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5" name="Shape 1775"/>
          <p:cNvPicPr preferRelativeResize="0"/>
          <p:nvPr/>
        </p:nvPicPr>
        <p:blipFill rotWithShape="1">
          <a:blip r:embed="rId2">
            <a:alphaModFix/>
          </a:blip>
          <a:srcRect t="4378" b="9777"/>
          <a:stretch/>
        </p:blipFill>
        <p:spPr>
          <a:xfrm>
            <a:off x="-99425" y="-111849"/>
            <a:ext cx="9333300" cy="534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6" name="Shape 1776"/>
          <p:cNvSpPr/>
          <p:nvPr/>
        </p:nvSpPr>
        <p:spPr>
          <a:xfrm>
            <a:off x="-133350" y="-111850"/>
            <a:ext cx="9401100" cy="5398200"/>
          </a:xfrm>
          <a:prstGeom prst="rect">
            <a:avLst/>
          </a:prstGeom>
          <a:solidFill>
            <a:srgbClr val="253238">
              <a:alpha val="2157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77" name="Shape 1777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78" name="Shape 1778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79" name="Shape 17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0" name="Shape 178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 - no flowline - footer"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" name="Shape 1782"/>
          <p:cNvPicPr preferRelativeResize="0"/>
          <p:nvPr/>
        </p:nvPicPr>
        <p:blipFill rotWithShape="1">
          <a:blip r:embed="rId2">
            <a:alphaModFix/>
          </a:blip>
          <a:srcRect t="15059"/>
          <a:stretch/>
        </p:blipFill>
        <p:spPr>
          <a:xfrm>
            <a:off x="-57148" y="-84124"/>
            <a:ext cx="9277200" cy="525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Shape 1783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84" name="Shape 1784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85" name="Shape 17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Shape 1786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7" name="Shape 178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 - no flowline - footer"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9" name="Shape 1789"/>
          <p:cNvPicPr preferRelativeResize="0"/>
          <p:nvPr/>
        </p:nvPicPr>
        <p:blipFill rotWithShape="1">
          <a:blip r:embed="rId2">
            <a:alphaModFix/>
          </a:blip>
          <a:srcRect b="13232"/>
          <a:stretch/>
        </p:blipFill>
        <p:spPr>
          <a:xfrm>
            <a:off x="-85725" y="-147600"/>
            <a:ext cx="9267900" cy="53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Shape 1790"/>
          <p:cNvSpPr/>
          <p:nvPr/>
        </p:nvSpPr>
        <p:spPr>
          <a:xfrm>
            <a:off x="-95425" y="-34825"/>
            <a:ext cx="92775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91" name="Shape 1791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92" name="Shape 17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3" name="Shape 1793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4" name="Shape 179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Dark Gree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65" name="Shape 1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Shape 16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 - no flowline - footer"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6" name="Shape 1796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7" name="Shape 1797"/>
          <p:cNvSpPr/>
          <p:nvPr/>
        </p:nvSpPr>
        <p:spPr>
          <a:xfrm>
            <a:off x="-95425" y="-34825"/>
            <a:ext cx="9285600" cy="51690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98" name="Shape 1798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99" name="Shape 17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0" name="Shape 1800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1" name="Shape 180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 - no flowline - footer"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Shape 1803"/>
          <p:cNvPicPr preferRelativeResize="0"/>
          <p:nvPr/>
        </p:nvPicPr>
        <p:blipFill rotWithShape="1">
          <a:blip r:embed="rId2">
            <a:alphaModFix/>
          </a:blip>
          <a:srcRect t="12625"/>
          <a:stretch/>
        </p:blipFill>
        <p:spPr>
          <a:xfrm>
            <a:off x="-66825" y="-107597"/>
            <a:ext cx="9261000" cy="53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Shape 1804"/>
          <p:cNvSpPr/>
          <p:nvPr/>
        </p:nvSpPr>
        <p:spPr>
          <a:xfrm>
            <a:off x="-95425" y="-34825"/>
            <a:ext cx="9289500" cy="5322900"/>
          </a:xfrm>
          <a:prstGeom prst="rect">
            <a:avLst/>
          </a:prstGeom>
          <a:solidFill>
            <a:srgbClr val="000000">
              <a:alpha val="44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805" name="Shape 1805"/>
          <p:cNvCxnSpPr/>
          <p:nvPr/>
        </p:nvCxnSpPr>
        <p:spPr>
          <a:xfrm rot="10800000" flipH="1">
            <a:off x="-209550" y="4733323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06" name="Shape 18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2" y="4826050"/>
            <a:ext cx="981300" cy="2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7" name="Shape 1807"/>
          <p:cNvSpPr txBox="1">
            <a:spLocks noGrp="1"/>
          </p:cNvSpPr>
          <p:nvPr>
            <p:ph type="sldNum" idx="12"/>
          </p:nvPr>
        </p:nvSpPr>
        <p:spPr>
          <a:xfrm>
            <a:off x="8556790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8" name="Shape 180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Dark Grey"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Shape 1823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4" name="Shape 1824"/>
          <p:cNvSpPr txBox="1">
            <a:spLocks noGrp="1"/>
          </p:cNvSpPr>
          <p:nvPr>
            <p:ph type="title"/>
          </p:nvPr>
        </p:nvSpPr>
        <p:spPr>
          <a:xfrm>
            <a:off x="457200" y="926010"/>
            <a:ext cx="4763400" cy="14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5" name="Shape 1825"/>
          <p:cNvSpPr txBox="1">
            <a:spLocks noGrp="1"/>
          </p:cNvSpPr>
          <p:nvPr>
            <p:ph type="title" idx="2"/>
          </p:nvPr>
        </p:nvSpPr>
        <p:spPr>
          <a:xfrm>
            <a:off x="457200" y="2602785"/>
            <a:ext cx="4763400" cy="47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826" name="Shape 18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9546" y="4087976"/>
            <a:ext cx="2202752" cy="47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White"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Shape 1828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9" name="Shape 1829"/>
          <p:cNvSpPr txBox="1">
            <a:spLocks noGrp="1"/>
          </p:cNvSpPr>
          <p:nvPr>
            <p:ph type="title"/>
          </p:nvPr>
        </p:nvSpPr>
        <p:spPr>
          <a:xfrm>
            <a:off x="457200" y="926010"/>
            <a:ext cx="4763400" cy="14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830" name="Shape 1830"/>
          <p:cNvSpPr txBox="1">
            <a:spLocks noGrp="1"/>
          </p:cNvSpPr>
          <p:nvPr>
            <p:ph type="title" idx="2"/>
          </p:nvPr>
        </p:nvSpPr>
        <p:spPr>
          <a:xfrm>
            <a:off x="457200" y="2602785"/>
            <a:ext cx="4763400" cy="47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831" name="Shape 18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5771" y="4087976"/>
            <a:ext cx="2210315" cy="47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"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Shape 1833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4" name="Shape 1834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835" name="Shape 1835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36" name="Shape 183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7" name="Shape 1837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838" name="Shape 1838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39" name="Shape 1839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pic>
        <p:nvPicPr>
          <p:cNvPr id="1840" name="Shape 18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"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Shape 1842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3" name="Shape 1843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844" name="Shape 1844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45" name="Shape 184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6" name="Shape 1846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847" name="Shape 184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48" name="Shape 1848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pic>
        <p:nvPicPr>
          <p:cNvPr id="1849" name="Shape 18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"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Shape 1851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2" name="Shape 1852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853" name="Shape 1853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54" name="Shape 185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5" name="Shape 1855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856" name="Shape 185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57" name="Shape 1857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pic>
        <p:nvPicPr>
          <p:cNvPr id="1858" name="Shape 18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"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Shape 1860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1" name="Shape 1861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862" name="Shape 1862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63" name="Shape 186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4" name="Shape 1864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865" name="Shape 186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66" name="Shape 1866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pic>
        <p:nvPicPr>
          <p:cNvPr id="1867" name="Shape 18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 Blank"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Shape 1869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870" name="Shape 187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1" name="Shape 1871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872" name="Shape 187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73" name="Shape 1873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74" name="Shape 18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 Blank "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Shape 1876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877" name="Shape 187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8" name="Shape 1878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879" name="Shape 1879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80" name="Shape 1880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81" name="Shape 18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Yellow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Shape 17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 Blank"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Shape 1883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884" name="Shape 188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85" name="Shape 1885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886" name="Shape 188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87" name="Shape 1887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88" name="Shape 18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 Blank"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Shape 1890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891" name="Shape 189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92" name="Shape 1892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893" name="Shape 1893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94" name="Shape 1894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95" name="Shape 18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Turquoise"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Shape 1897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8" name="Shape 1898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99" name="Shape 1899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00" name="Shape 190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1" name="Shape 1901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02" name="Shape 1902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03" name="Shape 190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904" name="Shape 190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05" name="Shape 19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Blue"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Shape 1907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8" name="Shape 1908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09" name="Shape 1909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10" name="Shape 191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1" name="Shape 1911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12" name="Shape 1912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13" name="Shape 191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914" name="Shape 191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15" name="Shape 19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Dark Green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Shape 1917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8" name="Shape 1918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19" name="Shape 1919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20" name="Shape 19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1" name="Shape 1921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22" name="Shape 1922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23" name="Shape 192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924" name="Shape 192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25" name="Shape 19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Yellow"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Shape 1927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8" name="Shape 1928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29" name="Shape 1929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30" name="Shape 193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1" name="Shape 1931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32" name="Shape 1932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33" name="Shape 193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934" name="Shape 193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35" name="Shape 19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Template"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Shape 1937"/>
          <p:cNvSpPr/>
          <p:nvPr/>
        </p:nvSpPr>
        <p:spPr>
          <a:xfrm>
            <a:off x="-18850" y="0"/>
            <a:ext cx="3457500" cy="47331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38" name="Shape 193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-1759500">
            <a:off x="-2011275" y="933450"/>
            <a:ext cx="435434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939" name="Shape 1939"/>
          <p:cNvSpPr txBox="1">
            <a:spLocks noGrp="1"/>
          </p:cNvSpPr>
          <p:nvPr>
            <p:ph type="title"/>
          </p:nvPr>
        </p:nvSpPr>
        <p:spPr>
          <a:xfrm>
            <a:off x="533400" y="447525"/>
            <a:ext cx="2657400" cy="952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40" name="Shape 194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1" name="Shape 1941"/>
          <p:cNvSpPr txBox="1">
            <a:spLocks noGrp="1"/>
          </p:cNvSpPr>
          <p:nvPr>
            <p:ph type="body" idx="1"/>
          </p:nvPr>
        </p:nvSpPr>
        <p:spPr>
          <a:xfrm>
            <a:off x="3717500" y="1228875"/>
            <a:ext cx="5121600" cy="3209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942" name="Shape 194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943" name="Shape 1943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944" name="Shape 1944"/>
          <p:cNvSpPr/>
          <p:nvPr/>
        </p:nvSpPr>
        <p:spPr>
          <a:xfrm>
            <a:off x="2667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5" name="Shape 1945"/>
          <p:cNvSpPr/>
          <p:nvPr/>
        </p:nvSpPr>
        <p:spPr>
          <a:xfrm>
            <a:off x="25086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6" name="Shape 1946"/>
          <p:cNvSpPr/>
          <p:nvPr/>
        </p:nvSpPr>
        <p:spPr>
          <a:xfrm>
            <a:off x="4750501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7" name="Shape 1947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8" name="Shape 1948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9" name="Shape 1949"/>
          <p:cNvSpPr/>
          <p:nvPr/>
        </p:nvSpPr>
        <p:spPr>
          <a:xfrm>
            <a:off x="6992402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0" name="Shape 1950"/>
          <p:cNvSpPr/>
          <p:nvPr/>
        </p:nvSpPr>
        <p:spPr>
          <a:xfrm>
            <a:off x="-2065800" y="237975"/>
            <a:ext cx="1913400" cy="9909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1" name="Shape 1951"/>
          <p:cNvSpPr/>
          <p:nvPr/>
        </p:nvSpPr>
        <p:spPr>
          <a:xfrm>
            <a:off x="-2065800" y="1276350"/>
            <a:ext cx="1913400" cy="3456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2" name="Shape 1952"/>
          <p:cNvSpPr txBox="1">
            <a:spLocks noGrp="1"/>
          </p:cNvSpPr>
          <p:nvPr>
            <p:ph type="body" idx="2"/>
          </p:nvPr>
        </p:nvSpPr>
        <p:spPr>
          <a:xfrm>
            <a:off x="3876600" y="523725"/>
            <a:ext cx="5121600" cy="546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9pPr>
          </a:lstStyle>
          <a:p>
            <a:endParaRPr/>
          </a:p>
        </p:txBody>
      </p:sp>
      <p:pic>
        <p:nvPicPr>
          <p:cNvPr id="1953" name="Shape 19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white"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Shape 1955"/>
          <p:cNvSpPr/>
          <p:nvPr/>
        </p:nvSpPr>
        <p:spPr>
          <a:xfrm>
            <a:off x="0" y="1019175"/>
            <a:ext cx="9144000" cy="381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56" name="Shape 1956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1pPr>
            <a:lvl2pPr lvl="1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2pPr>
            <a:lvl3pPr lvl="2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3pPr>
            <a:lvl4pPr lvl="3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4pPr>
            <a:lvl5pPr lvl="4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5pPr>
            <a:lvl6pPr lvl="5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6pPr>
            <a:lvl7pPr lvl="6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7pPr>
            <a:lvl8pPr lvl="7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8pPr>
            <a:lvl9pPr lvl="8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9pPr>
          </a:lstStyle>
          <a:p>
            <a:endParaRPr/>
          </a:p>
        </p:txBody>
      </p:sp>
      <p:sp>
        <p:nvSpPr>
          <p:cNvPr id="1957" name="Shape 1957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58" name="Shape 195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9" name="Shape 1959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60" name="Shape 1960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61" name="Shape 196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962" name="Shape 196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63" name="Shape 19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blue"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Shape 1965"/>
          <p:cNvSpPr/>
          <p:nvPr/>
        </p:nvSpPr>
        <p:spPr>
          <a:xfrm>
            <a:off x="-37900" y="-47625"/>
            <a:ext cx="9239100" cy="52251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6" name="Shape 1966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67" name="Shape 196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68" name="Shape 1968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969" name="Shape 1969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970" name="Shape 1970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971" name="Shape 197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972" name="Shape 197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73" name="Shape 19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green">
    <p:spTree>
      <p:nvGrpSpPr>
        <p:cNvPr id="1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Shape 1975"/>
          <p:cNvSpPr/>
          <p:nvPr/>
        </p:nvSpPr>
        <p:spPr>
          <a:xfrm>
            <a:off x="-37900" y="0"/>
            <a:ext cx="9239100" cy="5177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6" name="Shape 1976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7" name="Shape 197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8" name="Shape 1978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979" name="Shape 1979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980" name="Shape 1980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981" name="Shape 198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1982" name="Shape 198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83" name="Shape 19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Templat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-18850" y="0"/>
            <a:ext cx="3457500" cy="47331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79" name="Shape 17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-1759500">
            <a:off x="-2011275" y="933450"/>
            <a:ext cx="435434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533400" y="447525"/>
            <a:ext cx="2657400" cy="952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3717500" y="1228875"/>
            <a:ext cx="5121600" cy="3209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Shape 18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86" name="Shape 186"/>
          <p:cNvSpPr/>
          <p:nvPr/>
        </p:nvSpPr>
        <p:spPr>
          <a:xfrm>
            <a:off x="2667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25086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4750501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6992402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-2065800" y="237975"/>
            <a:ext cx="1913400" cy="9909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-2065800" y="1276350"/>
            <a:ext cx="1913400" cy="3456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2"/>
          </p:nvPr>
        </p:nvSpPr>
        <p:spPr>
          <a:xfrm>
            <a:off x="3876600" y="523725"/>
            <a:ext cx="5121600" cy="546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turquois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Shape 1985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6" name="Shape 1986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7" name="Shape 1987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988" name="Shape 1988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989" name="Shape 1989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990" name="Shape 199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sp>
        <p:nvSpPr>
          <p:cNvPr id="1991" name="Shape 199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92" name="Shape 199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993" name="Shape 19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dark green"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6" name="Shape 1996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97" name="Shape 199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8" name="Shape 1998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1999" name="Shape 1999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000" name="Shape 2000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001" name="Shape 200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002" name="Shape 200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03" name="Shape 20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light grey"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Shape 2005"/>
          <p:cNvSpPr/>
          <p:nvPr/>
        </p:nvSpPr>
        <p:spPr>
          <a:xfrm>
            <a:off x="-37900" y="-21900"/>
            <a:ext cx="9181800" cy="5199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6" name="Shape 2006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007" name="Shape 200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8" name="Shape 2008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009" name="Shape 2009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010" name="Shape 2010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011" name="Shape 201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012" name="Shape 201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13" name="Shape 20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Shape 20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6" name="Shape 201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017" name="Shape 201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18" name="Shape 20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097"/>
            <a:ext cx="1155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no footer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y"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Shape 2021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455A6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2" name="Shape 202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3" name="Shape 2023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4" name="Shape 202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025" name="Shape 2025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26" name="Shape 20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Green"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Shape 2028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9" name="Shape 2029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30" name="Shape 203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1" name="Shape 203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032" name="Shape 203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33" name="Shape 20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Turquoise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Shape 2035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6" name="Shape 2036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037" name="Shape 203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390775" y="304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8" name="Shape 203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039" name="Shape 2039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040" name="Shape 204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41" name="Shape 20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en"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Shape 2043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4" name="Shape 2044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5" name="Shape 204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sp>
        <p:nvSpPr>
          <p:cNvPr id="2046" name="Shape 204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47" name="Shape 2047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48" name="Shape 20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Yellow"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050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51" name="Shape 205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455A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2" name="Shape 2052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53" name="Shape 205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054" name="Shape 2054"/>
          <p:cNvCxnSpPr/>
          <p:nvPr/>
        </p:nvCxnSpPr>
        <p:spPr>
          <a:xfrm rot="10800000" flipH="1">
            <a:off x="-361950" y="4733175"/>
            <a:ext cx="9639600" cy="19800"/>
          </a:xfrm>
          <a:prstGeom prst="straightConnector1">
            <a:avLst/>
          </a:prstGeom>
          <a:noFill/>
          <a:ln w="9525" cap="flat" cmpd="sng">
            <a:solidFill>
              <a:srgbClr val="455A64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55" name="Shape 20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white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0" y="1019175"/>
            <a:ext cx="9144000" cy="381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1pPr>
            <a:lvl2pPr lvl="1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2pPr>
            <a:lvl3pPr lvl="2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3pPr>
            <a:lvl4pPr lvl="3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4pPr>
            <a:lvl5pPr lvl="4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5pPr>
            <a:lvl6pPr lvl="5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6pPr>
            <a:lvl7pPr lvl="6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7pPr>
            <a:lvl8pPr lvl="7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8pPr>
            <a:lvl9pPr lvl="8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Shape 20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Blue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Shape 2057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58" name="Shape 205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9" name="Shape 2059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60" name="Shape 206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061" name="Shape 2061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62" name="Shape 20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no footer"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Shape 2064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2065" name="Shape 2065"/>
          <p:cNvSpPr/>
          <p:nvPr/>
        </p:nvSpPr>
        <p:spPr>
          <a:xfrm>
            <a:off x="-95425" y="-34825"/>
            <a:ext cx="94491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66" name="Shape 206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8">
            <a:off x="-996289" y="484246"/>
            <a:ext cx="11953331" cy="37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footer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Shape 2068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Shape 2069"/>
          <p:cNvSpPr/>
          <p:nvPr/>
        </p:nvSpPr>
        <p:spPr>
          <a:xfrm>
            <a:off x="-95425" y="-34825"/>
            <a:ext cx="9439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0" name="Shape 207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1" name="Shape 207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072" name="Shape 207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73" name="Shape 2073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8">
            <a:off x="-745259" y="881598"/>
            <a:ext cx="10422348" cy="3291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4" name="Shape 20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- flowline - footer"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Shape 2076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50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Shape 2077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8" name="Shape 207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79" name="Shape 207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80" name="Shape 2080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-1587150">
            <a:off x="-957172" y="1788938"/>
            <a:ext cx="6224923" cy="7353071"/>
          </a:xfrm>
          <a:prstGeom prst="rect">
            <a:avLst/>
          </a:prstGeom>
          <a:noFill/>
          <a:ln>
            <a:noFill/>
          </a:ln>
        </p:spPr>
      </p:pic>
      <p:sp>
        <p:nvSpPr>
          <p:cNvPr id="2081" name="Shape 208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082" name="Shape 20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- flowline - footer"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Shape 2084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399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5" name="Shape 2085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6" name="Shape 208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87" name="Shape 2087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088" name="Shape 208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089" name="Shape 208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1295194">
            <a:off x="2143125" y="-923924"/>
            <a:ext cx="5606172" cy="662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Shape 20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- flowline - footer"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2" name="Shape 2092"/>
          <p:cNvPicPr preferRelativeResize="0"/>
          <p:nvPr/>
        </p:nvPicPr>
        <p:blipFill rotWithShape="1">
          <a:blip r:embed="rId2">
            <a:alphaModFix/>
          </a:blip>
          <a:srcRect t="9334" b="11155"/>
          <a:stretch/>
        </p:blipFill>
        <p:spPr>
          <a:xfrm>
            <a:off x="-2400" y="-12749"/>
            <a:ext cx="9146400" cy="51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3" name="Shape 2093"/>
          <p:cNvSpPr/>
          <p:nvPr/>
        </p:nvSpPr>
        <p:spPr>
          <a:xfrm>
            <a:off x="-95425" y="-34825"/>
            <a:ext cx="9373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4" name="Shape 209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095" name="Shape 209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096" name="Shape 209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361946" y="638175"/>
            <a:ext cx="677598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97" name="Shape 209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098" name="Shape 20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- flowline - footer"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0" name="Shape 2100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1" name="Shape 2101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2" name="Shape 210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03" name="Shape 210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104" name="Shape 2104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2077701" y="733427"/>
            <a:ext cx="11659848" cy="3978022"/>
          </a:xfrm>
          <a:prstGeom prst="rect">
            <a:avLst/>
          </a:prstGeom>
          <a:noFill/>
          <a:ln>
            <a:noFill/>
          </a:ln>
        </p:spPr>
      </p:pic>
      <p:sp>
        <p:nvSpPr>
          <p:cNvPr id="2105" name="Shape 210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06" name="Shape 2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- flowline - footer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8" name="Shape 2108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9" name="Shape 2109"/>
          <p:cNvSpPr/>
          <p:nvPr/>
        </p:nvSpPr>
        <p:spPr>
          <a:xfrm>
            <a:off x="-95425" y="-34825"/>
            <a:ext cx="9373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0" name="Shape 211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11" name="Shape 2111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112" name="Shape 2112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523875" y="-409574"/>
            <a:ext cx="12406698" cy="4766352"/>
          </a:xfrm>
          <a:prstGeom prst="rect">
            <a:avLst/>
          </a:prstGeom>
          <a:noFill/>
          <a:ln>
            <a:noFill/>
          </a:ln>
        </p:spPr>
      </p:pic>
      <p:sp>
        <p:nvSpPr>
          <p:cNvPr id="2113" name="Shape 211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14" name="Shape 2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- flowline - footer"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6" name="Shape 2116"/>
          <p:cNvPicPr preferRelativeResize="0"/>
          <p:nvPr/>
        </p:nvPicPr>
        <p:blipFill rotWithShape="1">
          <a:blip r:embed="rId2">
            <a:alphaModFix/>
          </a:blip>
          <a:srcRect t="15727" b="25521"/>
          <a:stretch/>
        </p:blipFill>
        <p:spPr>
          <a:xfrm>
            <a:off x="-68150" y="-76199"/>
            <a:ext cx="9280202" cy="52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117" name="Shape 2117"/>
          <p:cNvSpPr/>
          <p:nvPr/>
        </p:nvSpPr>
        <p:spPr>
          <a:xfrm>
            <a:off x="-95425" y="-34825"/>
            <a:ext cx="94584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18" name="Shape 211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19" name="Shape 211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120" name="Shape 2120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625050" y="1629550"/>
            <a:ext cx="10121469" cy="31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1" name="Shape 212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22" name="Shape 2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- flowline - footer"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4" name="Shape 2124"/>
          <p:cNvPicPr preferRelativeResize="0"/>
          <p:nvPr/>
        </p:nvPicPr>
        <p:blipFill rotWithShape="1">
          <a:blip r:embed="rId2">
            <a:alphaModFix/>
          </a:blip>
          <a:srcRect t="4378" b="9777"/>
          <a:stretch/>
        </p:blipFill>
        <p:spPr>
          <a:xfrm>
            <a:off x="-99425" y="-111849"/>
            <a:ext cx="9333244" cy="53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5" name="Shape 2125"/>
          <p:cNvSpPr/>
          <p:nvPr/>
        </p:nvSpPr>
        <p:spPr>
          <a:xfrm>
            <a:off x="-95425" y="-34825"/>
            <a:ext cx="9333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6" name="Shape 212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27" name="Shape 2127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128" name="Shape 2128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9235606">
            <a:off x="751474" y="-2601937"/>
            <a:ext cx="11271582" cy="63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9" name="Shape 212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30" name="Shape 2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blu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-37900" y="-47625"/>
            <a:ext cx="9239100" cy="52251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3" name="Shape 2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Shape 21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- flowline - footer"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2" name="Shape 2132"/>
          <p:cNvPicPr preferRelativeResize="0"/>
          <p:nvPr/>
        </p:nvPicPr>
        <p:blipFill rotWithShape="1">
          <a:blip r:embed="rId2">
            <a:alphaModFix/>
          </a:blip>
          <a:srcRect t="15059"/>
          <a:stretch/>
        </p:blipFill>
        <p:spPr>
          <a:xfrm>
            <a:off x="-57149" y="-84124"/>
            <a:ext cx="9277344" cy="5253321"/>
          </a:xfrm>
          <a:prstGeom prst="rect">
            <a:avLst/>
          </a:prstGeom>
          <a:noFill/>
          <a:ln>
            <a:noFill/>
          </a:ln>
        </p:spPr>
      </p:pic>
      <p:sp>
        <p:nvSpPr>
          <p:cNvPr id="2133" name="Shape 2133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34" name="Shape 2134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1295194">
            <a:off x="285750" y="-457199"/>
            <a:ext cx="5606172" cy="6622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5" name="Shape 213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36" name="Shape 213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37" name="Shape 213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38" name="Shape 2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- flowline - footer"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" name="Shape 214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077701" y="733427"/>
            <a:ext cx="11659848" cy="3978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1" name="Shape 2141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142" name="Shape 2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3" name="Shape 214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4" name="Shape 214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45" name="Shape 2145"/>
          <p:cNvPicPr preferRelativeResize="0"/>
          <p:nvPr/>
        </p:nvPicPr>
        <p:blipFill rotWithShape="1">
          <a:blip r:embed="rId4">
            <a:alphaModFix/>
          </a:blip>
          <a:srcRect b="13232"/>
          <a:stretch/>
        </p:blipFill>
        <p:spPr>
          <a:xfrm>
            <a:off x="-85725" y="-147600"/>
            <a:ext cx="9267830" cy="5362503"/>
          </a:xfrm>
          <a:prstGeom prst="rect">
            <a:avLst/>
          </a:prstGeom>
          <a:noFill/>
          <a:ln>
            <a:noFill/>
          </a:ln>
        </p:spPr>
      </p:pic>
      <p:sp>
        <p:nvSpPr>
          <p:cNvPr id="2146" name="Shape 2146"/>
          <p:cNvSpPr/>
          <p:nvPr/>
        </p:nvSpPr>
        <p:spPr>
          <a:xfrm>
            <a:off x="-95425" y="-34825"/>
            <a:ext cx="92679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- flowline - footer"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8" name="Shape 2148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9" name="Shape 2149"/>
          <p:cNvSpPr/>
          <p:nvPr/>
        </p:nvSpPr>
        <p:spPr>
          <a:xfrm>
            <a:off x="-95425" y="-34825"/>
            <a:ext cx="928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50" name="Shape 2150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4">
            <a:off x="-839528" y="1520111"/>
            <a:ext cx="10382681" cy="3278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1" name="Shape 2151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52" name="Shape 215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3" name="Shape 215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54" name="Shape 2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- flowline - footer"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6" name="Shape 2156"/>
          <p:cNvPicPr preferRelativeResize="0"/>
          <p:nvPr/>
        </p:nvPicPr>
        <p:blipFill rotWithShape="1">
          <a:blip r:embed="rId2">
            <a:alphaModFix/>
          </a:blip>
          <a:srcRect t="12625"/>
          <a:stretch/>
        </p:blipFill>
        <p:spPr>
          <a:xfrm>
            <a:off x="-66825" y="-107598"/>
            <a:ext cx="9261003" cy="5395671"/>
          </a:xfrm>
          <a:prstGeom prst="rect">
            <a:avLst/>
          </a:prstGeom>
          <a:noFill/>
          <a:ln>
            <a:noFill/>
          </a:ln>
        </p:spPr>
      </p:pic>
      <p:sp>
        <p:nvSpPr>
          <p:cNvPr id="2157" name="Shape 2157"/>
          <p:cNvSpPr/>
          <p:nvPr/>
        </p:nvSpPr>
        <p:spPr>
          <a:xfrm>
            <a:off x="-95425" y="-34825"/>
            <a:ext cx="9289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58" name="Shape 2158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9235606">
            <a:off x="675274" y="-2297137"/>
            <a:ext cx="11271582" cy="6340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9" name="Shape 215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60" name="Shape 216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1" name="Shape 216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62" name="Shape 2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 - no flowline - footer"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" name="Shape 2164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2165" name="Shape 2165"/>
          <p:cNvSpPr/>
          <p:nvPr/>
        </p:nvSpPr>
        <p:spPr>
          <a:xfrm>
            <a:off x="-95425" y="-12750"/>
            <a:ext cx="92850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6" name="Shape 216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67" name="Shape 2167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68" name="Shape 216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69" name="Shape 2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 - no flowline - footer"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1" name="Shape 2171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50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2" name="Shape 2172"/>
          <p:cNvSpPr/>
          <p:nvPr/>
        </p:nvSpPr>
        <p:spPr>
          <a:xfrm>
            <a:off x="-1200" y="-12750"/>
            <a:ext cx="92757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3" name="Shape 217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74" name="Shape 217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75" name="Shape 217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76" name="Shape 2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 - no flowline - footer"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8" name="Shape 2178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399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9" name="Shape 2179"/>
          <p:cNvSpPr/>
          <p:nvPr/>
        </p:nvSpPr>
        <p:spPr>
          <a:xfrm>
            <a:off x="-1200" y="-12750"/>
            <a:ext cx="92118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0" name="Shape 218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81" name="Shape 2181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82" name="Shape 218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83" name="Shape 2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 - no flowline - footer"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5" name="Shape 2185"/>
          <p:cNvPicPr preferRelativeResize="0"/>
          <p:nvPr/>
        </p:nvPicPr>
        <p:blipFill rotWithShape="1">
          <a:blip r:embed="rId2">
            <a:alphaModFix/>
          </a:blip>
          <a:srcRect t="10542" b="10542"/>
          <a:stretch/>
        </p:blipFill>
        <p:spPr>
          <a:xfrm>
            <a:off x="-240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6" name="Shape 2186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7" name="Shape 218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88" name="Shape 2188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89" name="Shape 218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90" name="Shape 2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 - no flowline - footer"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2" name="Shape 2192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3" name="Shape 2193"/>
          <p:cNvSpPr/>
          <p:nvPr/>
        </p:nvSpPr>
        <p:spPr>
          <a:xfrm>
            <a:off x="-95425" y="-34825"/>
            <a:ext cx="93348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4" name="Shape 219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95" name="Shape 219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96" name="Shape 219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197" name="Shape 2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 - no flowline - footer"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9" name="Shape 2199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0" name="Shape 2200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1" name="Shape 220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02" name="Shape 220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03" name="Shape 220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204" name="Shape 2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gree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-37900" y="0"/>
            <a:ext cx="9239100" cy="5177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23" name="Shape 2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Shape 22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 - no flowline - footer"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6" name="Shape 2206"/>
          <p:cNvPicPr preferRelativeResize="0"/>
          <p:nvPr/>
        </p:nvPicPr>
        <p:blipFill rotWithShape="1">
          <a:blip r:embed="rId2">
            <a:alphaModFix/>
          </a:blip>
          <a:srcRect t="15727" b="25521"/>
          <a:stretch/>
        </p:blipFill>
        <p:spPr>
          <a:xfrm>
            <a:off x="-68150" y="-76199"/>
            <a:ext cx="9280202" cy="52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207" name="Shape 2207"/>
          <p:cNvSpPr/>
          <p:nvPr/>
        </p:nvSpPr>
        <p:spPr>
          <a:xfrm>
            <a:off x="-95425" y="-34825"/>
            <a:ext cx="9280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8" name="Shape 220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09" name="Shape 220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10" name="Shape 221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211" name="Shape 2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 - no flowline - footer"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3" name="Shape 2213"/>
          <p:cNvPicPr preferRelativeResize="0"/>
          <p:nvPr/>
        </p:nvPicPr>
        <p:blipFill rotWithShape="1">
          <a:blip r:embed="rId2">
            <a:alphaModFix/>
          </a:blip>
          <a:srcRect t="4378" b="9777"/>
          <a:stretch/>
        </p:blipFill>
        <p:spPr>
          <a:xfrm>
            <a:off x="-99425" y="-111849"/>
            <a:ext cx="9333244" cy="53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4" name="Shape 2214"/>
          <p:cNvSpPr/>
          <p:nvPr/>
        </p:nvSpPr>
        <p:spPr>
          <a:xfrm>
            <a:off x="-133350" y="-111850"/>
            <a:ext cx="9401100" cy="53982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5" name="Shape 22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16" name="Shape 221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17" name="Shape 221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218" name="Shape 2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 - no flowline - footer"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0" name="Shape 2220"/>
          <p:cNvPicPr preferRelativeResize="0"/>
          <p:nvPr/>
        </p:nvPicPr>
        <p:blipFill rotWithShape="1">
          <a:blip r:embed="rId2">
            <a:alphaModFix/>
          </a:blip>
          <a:srcRect t="15059"/>
          <a:stretch/>
        </p:blipFill>
        <p:spPr>
          <a:xfrm>
            <a:off x="-57149" y="-84124"/>
            <a:ext cx="9277344" cy="5253321"/>
          </a:xfrm>
          <a:prstGeom prst="rect">
            <a:avLst/>
          </a:prstGeom>
          <a:noFill/>
          <a:ln>
            <a:noFill/>
          </a:ln>
        </p:spPr>
      </p:pic>
      <p:sp>
        <p:nvSpPr>
          <p:cNvPr id="2221" name="Shape 2221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22" name="Shape 222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23" name="Shape 22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4" name="Shape 222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225" name="Shape 2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 - no flowline - footer"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7" name="Shape 2227"/>
          <p:cNvPicPr preferRelativeResize="0"/>
          <p:nvPr/>
        </p:nvPicPr>
        <p:blipFill rotWithShape="1">
          <a:blip r:embed="rId2">
            <a:alphaModFix/>
          </a:blip>
          <a:srcRect b="13232"/>
          <a:stretch/>
        </p:blipFill>
        <p:spPr>
          <a:xfrm>
            <a:off x="-85725" y="-147600"/>
            <a:ext cx="9267830" cy="5362503"/>
          </a:xfrm>
          <a:prstGeom prst="rect">
            <a:avLst/>
          </a:prstGeom>
          <a:noFill/>
          <a:ln>
            <a:noFill/>
          </a:ln>
        </p:spPr>
      </p:pic>
      <p:sp>
        <p:nvSpPr>
          <p:cNvPr id="2228" name="Shape 2228"/>
          <p:cNvSpPr/>
          <p:nvPr/>
        </p:nvSpPr>
        <p:spPr>
          <a:xfrm>
            <a:off x="-95425" y="-34825"/>
            <a:ext cx="9277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29" name="Shape 222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30" name="Shape 223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1" name="Shape 223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232" name="Shape 2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 - no flowline - footer"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4" name="Shape 2234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5" name="Shape 2235"/>
          <p:cNvSpPr/>
          <p:nvPr/>
        </p:nvSpPr>
        <p:spPr>
          <a:xfrm>
            <a:off x="-95425" y="-34825"/>
            <a:ext cx="928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36" name="Shape 223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37" name="Shape 223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8" name="Shape 223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239" name="Shape 2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 - no flowline - footer"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1" name="Shape 2241"/>
          <p:cNvPicPr preferRelativeResize="0"/>
          <p:nvPr/>
        </p:nvPicPr>
        <p:blipFill rotWithShape="1">
          <a:blip r:embed="rId2">
            <a:alphaModFix/>
          </a:blip>
          <a:srcRect t="12625"/>
          <a:stretch/>
        </p:blipFill>
        <p:spPr>
          <a:xfrm>
            <a:off x="-66825" y="-107598"/>
            <a:ext cx="9261003" cy="5395671"/>
          </a:xfrm>
          <a:prstGeom prst="rect">
            <a:avLst/>
          </a:prstGeom>
          <a:noFill/>
          <a:ln>
            <a:noFill/>
          </a:ln>
        </p:spPr>
      </p:pic>
      <p:sp>
        <p:nvSpPr>
          <p:cNvPr id="2242" name="Shape 2242"/>
          <p:cNvSpPr/>
          <p:nvPr/>
        </p:nvSpPr>
        <p:spPr>
          <a:xfrm>
            <a:off x="-95425" y="-34825"/>
            <a:ext cx="9289500" cy="53229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43" name="Shape 224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44" name="Shape 224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5" name="Shape 224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246" name="Shape 2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78" y="4822098"/>
            <a:ext cx="1151772" cy="24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Shape 2248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49" name="Shape 2249"/>
          <p:cNvSpPr txBox="1">
            <a:spLocks noGrp="1"/>
          </p:cNvSpPr>
          <p:nvPr>
            <p:ph type="ftr" idx="11"/>
          </p:nvPr>
        </p:nvSpPr>
        <p:spPr>
          <a:xfrm>
            <a:off x="465825" y="4495529"/>
            <a:ext cx="2845200" cy="1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0" name="Shape 2250"/>
          <p:cNvSpPr txBox="1">
            <a:spLocks noGrp="1"/>
          </p:cNvSpPr>
          <p:nvPr>
            <p:ph type="body" idx="1"/>
          </p:nvPr>
        </p:nvSpPr>
        <p:spPr>
          <a:xfrm>
            <a:off x="474454" y="1332186"/>
            <a:ext cx="8186400" cy="311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lvl="0" indent="-157162" algn="l" rtl="0">
              <a:spcBef>
                <a:spcPts val="400"/>
              </a:spcBef>
              <a:buClr>
                <a:srgbClr val="8F8F8F"/>
              </a:buClr>
              <a:buFont typeface="Arial"/>
              <a:buChar char="●"/>
              <a:defRPr sz="20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lvl="1" indent="-107950" algn="l" rtl="0">
              <a:spcBef>
                <a:spcPts val="360"/>
              </a:spcBef>
              <a:buClr>
                <a:srgbClr val="8F8F8F"/>
              </a:buClr>
              <a:buFont typeface="Arial"/>
              <a:buChar char="●"/>
              <a:defRPr sz="18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lvl="2" indent="-173037" algn="l" rtl="0">
              <a:spcBef>
                <a:spcPts val="320"/>
              </a:spcBef>
              <a:buClr>
                <a:srgbClr val="8F8F8F"/>
              </a:buClr>
              <a:buFont typeface="Arial"/>
              <a:buChar char="●"/>
              <a:defRPr sz="16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52400" algn="l" rtl="0">
              <a:spcBef>
                <a:spcPts val="400"/>
              </a:spcBef>
              <a:buClr>
                <a:srgbClr val="6A6C6B"/>
              </a:buClr>
              <a:buFont typeface="Arial"/>
              <a:buChar char="●"/>
              <a:defRPr sz="2000">
                <a:solidFill>
                  <a:srgbClr val="6A6C6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52400" algn="l" rtl="0">
              <a:spcBef>
                <a:spcPts val="400"/>
              </a:spcBef>
              <a:buClr>
                <a:srgbClr val="6A6C6B"/>
              </a:buClr>
              <a:buFont typeface="Arial"/>
              <a:buChar char="●"/>
              <a:defRPr sz="2000">
                <a:solidFill>
                  <a:srgbClr val="6A6C6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Shape 2256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257" name="Shape 2257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58" name="Shape 225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Shape 22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61" name="Shape 22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62" name="Shape 226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Shape 226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65" name="Shape 226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66" name="Shape 226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67" name="Shape 226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turquois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32" name="Shape 2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4" name="Shape 23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Shape 226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70" name="Shape 227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Shape 2272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273" name="Shape 227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Shape 227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Shape 2277"/>
          <p:cNvSpPr txBox="1">
            <a:spLocks noGrp="1"/>
          </p:cNvSpPr>
          <p:nvPr>
            <p:ph type="title"/>
          </p:nvPr>
        </p:nvSpPr>
        <p:spPr>
          <a:xfrm>
            <a:off x="685800" y="1597680"/>
            <a:ext cx="7772100" cy="11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  <p:sp>
        <p:nvSpPr>
          <p:cNvPr id="2278" name="Shape 2278"/>
          <p:cNvSpPr txBox="1">
            <a:spLocks noGrp="1"/>
          </p:cNvSpPr>
          <p:nvPr>
            <p:ph type="body" idx="1"/>
          </p:nvPr>
        </p:nvSpPr>
        <p:spPr>
          <a:xfrm>
            <a:off x="1371600" y="2914559"/>
            <a:ext cx="6400500" cy="13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"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Shape 2280"/>
          <p:cNvSpPr txBox="1">
            <a:spLocks noGrp="1"/>
          </p:cNvSpPr>
          <p:nvPr>
            <p:ph type="title"/>
          </p:nvPr>
        </p:nvSpPr>
        <p:spPr>
          <a:xfrm>
            <a:off x="685800" y="1597680"/>
            <a:ext cx="7772100" cy="11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  <p:sp>
        <p:nvSpPr>
          <p:cNvPr id="2281" name="Shape 2281"/>
          <p:cNvSpPr txBox="1">
            <a:spLocks noGrp="1"/>
          </p:cNvSpPr>
          <p:nvPr>
            <p:ph type="body" idx="1"/>
          </p:nvPr>
        </p:nvSpPr>
        <p:spPr>
          <a:xfrm>
            <a:off x="1371600" y="2914559"/>
            <a:ext cx="6400500" cy="13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Shape 2283"/>
          <p:cNvSpPr txBox="1">
            <a:spLocks noGrp="1"/>
          </p:cNvSpPr>
          <p:nvPr>
            <p:ph type="title"/>
          </p:nvPr>
        </p:nvSpPr>
        <p:spPr>
          <a:xfrm>
            <a:off x="685800" y="1597680"/>
            <a:ext cx="7772100" cy="110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  <p:sp>
        <p:nvSpPr>
          <p:cNvPr id="2284" name="Shape 2284"/>
          <p:cNvSpPr txBox="1">
            <a:spLocks noGrp="1"/>
          </p:cNvSpPr>
          <p:nvPr>
            <p:ph type="subTitle" idx="1"/>
          </p:nvPr>
        </p:nvSpPr>
        <p:spPr>
          <a:xfrm>
            <a:off x="1371600" y="2914559"/>
            <a:ext cx="6400500" cy="131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 with Image"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Shape 2286"/>
          <p:cNvSpPr txBox="1">
            <a:spLocks noGrp="1"/>
          </p:cNvSpPr>
          <p:nvPr>
            <p:ph type="body" idx="1"/>
          </p:nvPr>
        </p:nvSpPr>
        <p:spPr>
          <a:xfrm>
            <a:off x="4734230" y="1480255"/>
            <a:ext cx="3967200" cy="31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lvl="0" indent="-177800" algn="l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Arial"/>
              <a:buNone/>
              <a:defRPr/>
            </a:lvl1pPr>
            <a:lvl2pPr marL="457200" lvl="1" indent="-114300" algn="l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Arial"/>
              <a:buChar char="–"/>
              <a:defRPr/>
            </a:lvl2pPr>
            <a:lvl3pPr marL="627062" lvl="2" indent="-68262" algn="l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Arial"/>
              <a:buChar char="•"/>
              <a:defRPr/>
            </a:lvl3pPr>
            <a:lvl4pPr marL="855662" lvl="3" indent="-131762" algn="l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Arial"/>
              <a:buChar char="–"/>
              <a:defRPr/>
            </a:lvl4pPr>
            <a:lvl5pPr marL="1033462" lvl="4" indent="-93662" algn="l" rtl="0">
              <a:lnSpc>
                <a:spcPct val="85000"/>
              </a:lnSpc>
              <a:spcBef>
                <a:spcPts val="400"/>
              </a:spcBef>
              <a:spcAft>
                <a:spcPts val="1200"/>
              </a:spcAft>
              <a:buClr>
                <a:srgbClr val="808388"/>
              </a:buClr>
              <a:buFont typeface="Arial"/>
              <a:buChar char="»"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87" name="Shape 2287"/>
          <p:cNvSpPr txBox="1">
            <a:spLocks noGrp="1"/>
          </p:cNvSpPr>
          <p:nvPr>
            <p:ph type="title"/>
          </p:nvPr>
        </p:nvSpPr>
        <p:spPr>
          <a:xfrm>
            <a:off x="457200" y="495297"/>
            <a:ext cx="82296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88" name="Shape 2288"/>
          <p:cNvSpPr txBox="1">
            <a:spLocks noGrp="1"/>
          </p:cNvSpPr>
          <p:nvPr>
            <p:ph type="body" idx="2"/>
          </p:nvPr>
        </p:nvSpPr>
        <p:spPr>
          <a:xfrm>
            <a:off x="457200" y="892292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lvl="1" rtl="0">
              <a:spcBef>
                <a:spcPts val="0"/>
              </a:spcBef>
              <a:buFont typeface="Open Sans"/>
              <a:buNone/>
              <a:defRPr/>
            </a:lvl2pPr>
            <a:lvl3pPr lvl="2" rtl="0">
              <a:spcBef>
                <a:spcPts val="0"/>
              </a:spcBef>
              <a:buFont typeface="Open Sans"/>
              <a:buNone/>
              <a:defRPr/>
            </a:lvl3pPr>
            <a:lvl4pPr lvl="3" rtl="0">
              <a:spcBef>
                <a:spcPts val="0"/>
              </a:spcBef>
              <a:buFont typeface="Open Sans"/>
              <a:buNone/>
              <a:defRPr/>
            </a:lvl4pPr>
            <a:lvl5pPr lvl="4" rtl="0">
              <a:spcBef>
                <a:spcPts val="0"/>
              </a:spcBef>
              <a:buFont typeface="Open Sans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89" name="Shape 2289"/>
          <p:cNvSpPr txBox="1">
            <a:spLocks noGrp="1"/>
          </p:cNvSpPr>
          <p:nvPr>
            <p:ph type="body" idx="3"/>
          </p:nvPr>
        </p:nvSpPr>
        <p:spPr>
          <a:xfrm>
            <a:off x="400935" y="1479399"/>
            <a:ext cx="4116300" cy="31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 marL="457200" lvl="1" indent="-2286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2pPr>
            <a:lvl3pPr marL="627062" lvl="2" indent="-1698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3pPr>
            <a:lvl4pPr marL="855662" lvl="3" indent="-2333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4pPr>
            <a:lvl5pPr marL="1033462" lvl="4" indent="-18256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90" name="Shape 2290"/>
          <p:cNvSpPr txBox="1">
            <a:spLocks noGrp="1"/>
          </p:cNvSpPr>
          <p:nvPr>
            <p:ph type="body" idx="4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Shape 2292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l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93" name="Shape 2293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lvl="5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lvl="6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lvl="7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lvl="8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94" name="Shape 229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95" name="Shape 229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296" name="Shape 2296"/>
          <p:cNvSpPr txBox="1">
            <a:spLocks noGrp="1"/>
          </p:cNvSpPr>
          <p:nvPr>
            <p:ph type="sldNum" idx="12"/>
          </p:nvPr>
        </p:nvSpPr>
        <p:spPr>
          <a:xfrm>
            <a:off x="6553201" y="4767262"/>
            <a:ext cx="21335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1"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Shape 2298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l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l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l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l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l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l" rtl="0">
              <a:spcBef>
                <a:spcPts val="0"/>
              </a:spcBef>
              <a:buClr>
                <a:srgbClr val="FFFFFF"/>
              </a:buClr>
              <a:buSzPct val="100000"/>
              <a:buFont typeface="Open Sans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Shape 2300"/>
          <p:cNvSpPr txBox="1"/>
          <p:nvPr/>
        </p:nvSpPr>
        <p:spPr>
          <a:xfrm>
            <a:off x="463285" y="4764259"/>
            <a:ext cx="3185100" cy="310200"/>
          </a:xfrm>
          <a:prstGeom prst="rect">
            <a:avLst/>
          </a:prstGeom>
          <a:noFill/>
          <a:ln>
            <a:noFill/>
          </a:ln>
        </p:spPr>
        <p:txBody>
          <a:bodyPr lIns="101850" tIns="50925" rIns="101850" bIns="5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F249"/>
              </a:buClr>
              <a:buSzPct val="25000"/>
              <a:buFont typeface="Arial"/>
              <a:buNone/>
            </a:pPr>
            <a:r>
              <a:rPr lang="en" sz="900" b="0" i="0" u="none" strike="noStrike" cap="none">
                <a:solidFill>
                  <a:srgbClr val="BDBDBD"/>
                </a:solidFill>
                <a:latin typeface="Arial"/>
                <a:ea typeface="Arial"/>
                <a:cs typeface="Arial"/>
                <a:sym typeface="Arial"/>
              </a:rPr>
              <a:t>Google confidential</a:t>
            </a:r>
          </a:p>
        </p:txBody>
      </p:sp>
      <p:sp>
        <p:nvSpPr>
          <p:cNvPr id="2301" name="Shape 2301"/>
          <p:cNvSpPr/>
          <p:nvPr/>
        </p:nvSpPr>
        <p:spPr>
          <a:xfrm>
            <a:off x="0" y="4679190"/>
            <a:ext cx="9144000" cy="37200"/>
          </a:xfrm>
          <a:prstGeom prst="rect">
            <a:avLst/>
          </a:prstGeom>
          <a:solidFill>
            <a:srgbClr val="3D9B3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02" name="Shape 2302"/>
          <p:cNvGrpSpPr/>
          <p:nvPr/>
        </p:nvGrpSpPr>
        <p:grpSpPr>
          <a:xfrm>
            <a:off x="7398120" y="4795531"/>
            <a:ext cx="1285116" cy="289620"/>
            <a:chOff x="0" y="35425"/>
            <a:chExt cx="3011050" cy="3077800"/>
          </a:xfrm>
        </p:grpSpPr>
        <p:sp>
          <p:nvSpPr>
            <p:cNvPr id="2303" name="Shape 2303"/>
            <p:cNvSpPr/>
            <p:nvPr/>
          </p:nvSpPr>
          <p:spPr>
            <a:xfrm>
              <a:off x="743975" y="35425"/>
              <a:ext cx="219025" cy="1388275"/>
            </a:xfrm>
            <a:custGeom>
              <a:avLst/>
              <a:gdLst/>
              <a:ahLst/>
              <a:cxnLst/>
              <a:rect l="0" t="0" r="0" b="0"/>
              <a:pathLst>
                <a:path w="8761" h="55531" extrusionOk="0">
                  <a:moveTo>
                    <a:pt x="4414" y="19613"/>
                  </a:moveTo>
                  <a:cubicBezTo>
                    <a:pt x="5751" y="19613"/>
                    <a:pt x="6955" y="21976"/>
                    <a:pt x="7490" y="25757"/>
                  </a:cubicBezTo>
                  <a:lnTo>
                    <a:pt x="7490" y="44425"/>
                  </a:lnTo>
                  <a:cubicBezTo>
                    <a:pt x="6955" y="47969"/>
                    <a:pt x="5685" y="51277"/>
                    <a:pt x="4414" y="51277"/>
                  </a:cubicBezTo>
                  <a:cubicBezTo>
                    <a:pt x="2475" y="51277"/>
                    <a:pt x="1271" y="46788"/>
                    <a:pt x="1271" y="35445"/>
                  </a:cubicBezTo>
                  <a:cubicBezTo>
                    <a:pt x="1271" y="24576"/>
                    <a:pt x="2541" y="19613"/>
                    <a:pt x="4414" y="19613"/>
                  </a:cubicBezTo>
                  <a:close/>
                  <a:moveTo>
                    <a:pt x="7490" y="1"/>
                  </a:moveTo>
                  <a:lnTo>
                    <a:pt x="7490" y="20322"/>
                  </a:lnTo>
                  <a:cubicBezTo>
                    <a:pt x="6755" y="17250"/>
                    <a:pt x="5551" y="15360"/>
                    <a:pt x="4347" y="15360"/>
                  </a:cubicBezTo>
                  <a:cubicBezTo>
                    <a:pt x="1672" y="15360"/>
                    <a:pt x="0" y="21976"/>
                    <a:pt x="0" y="35445"/>
                  </a:cubicBezTo>
                  <a:cubicBezTo>
                    <a:pt x="0" y="48678"/>
                    <a:pt x="1672" y="55530"/>
                    <a:pt x="4347" y="55530"/>
                  </a:cubicBezTo>
                  <a:cubicBezTo>
                    <a:pt x="5484" y="55530"/>
                    <a:pt x="6821" y="53168"/>
                    <a:pt x="7490" y="49859"/>
                  </a:cubicBezTo>
                  <a:lnTo>
                    <a:pt x="7490" y="54585"/>
                  </a:lnTo>
                  <a:lnTo>
                    <a:pt x="8761" y="54585"/>
                  </a:lnTo>
                  <a:lnTo>
                    <a:pt x="8761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Shape 2304"/>
            <p:cNvSpPr/>
            <p:nvPr/>
          </p:nvSpPr>
          <p:spPr>
            <a:xfrm>
              <a:off x="994750" y="419425"/>
              <a:ext cx="235750" cy="1004275"/>
            </a:xfrm>
            <a:custGeom>
              <a:avLst/>
              <a:gdLst/>
              <a:ahLst/>
              <a:cxnLst/>
              <a:rect l="0" t="0" r="0" b="0"/>
              <a:pathLst>
                <a:path w="9430" h="40171" extrusionOk="0">
                  <a:moveTo>
                    <a:pt x="4748" y="4253"/>
                  </a:moveTo>
                  <a:cubicBezTo>
                    <a:pt x="6888" y="4253"/>
                    <a:pt x="8226" y="10870"/>
                    <a:pt x="8226" y="20085"/>
                  </a:cubicBezTo>
                  <a:cubicBezTo>
                    <a:pt x="8226" y="29301"/>
                    <a:pt x="6955" y="35917"/>
                    <a:pt x="4748" y="35917"/>
                  </a:cubicBezTo>
                  <a:cubicBezTo>
                    <a:pt x="2608" y="35917"/>
                    <a:pt x="1271" y="29301"/>
                    <a:pt x="1271" y="20085"/>
                  </a:cubicBezTo>
                  <a:cubicBezTo>
                    <a:pt x="1271" y="10633"/>
                    <a:pt x="2542" y="4253"/>
                    <a:pt x="4748" y="4253"/>
                  </a:cubicBezTo>
                  <a:close/>
                  <a:moveTo>
                    <a:pt x="4748" y="0"/>
                  </a:moveTo>
                  <a:cubicBezTo>
                    <a:pt x="1672" y="0"/>
                    <a:pt x="0" y="8034"/>
                    <a:pt x="0" y="20085"/>
                  </a:cubicBezTo>
                  <a:cubicBezTo>
                    <a:pt x="0" y="31900"/>
                    <a:pt x="1739" y="40170"/>
                    <a:pt x="4748" y="40170"/>
                  </a:cubicBezTo>
                  <a:cubicBezTo>
                    <a:pt x="7758" y="40170"/>
                    <a:pt x="9430" y="32136"/>
                    <a:pt x="9430" y="20085"/>
                  </a:cubicBezTo>
                  <a:cubicBezTo>
                    <a:pt x="9430" y="8034"/>
                    <a:pt x="7758" y="0"/>
                    <a:pt x="474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Shape 2305"/>
            <p:cNvSpPr/>
            <p:nvPr/>
          </p:nvSpPr>
          <p:spPr>
            <a:xfrm>
              <a:off x="1263925" y="443050"/>
              <a:ext cx="205650" cy="980650"/>
            </a:xfrm>
            <a:custGeom>
              <a:avLst/>
              <a:gdLst/>
              <a:ahLst/>
              <a:cxnLst/>
              <a:rect l="0" t="0" r="0" b="0"/>
              <a:pathLst>
                <a:path w="8226" h="39226" extrusionOk="0">
                  <a:moveTo>
                    <a:pt x="0" y="0"/>
                  </a:moveTo>
                  <a:lnTo>
                    <a:pt x="0" y="27411"/>
                  </a:lnTo>
                  <a:cubicBezTo>
                    <a:pt x="0" y="35445"/>
                    <a:pt x="1271" y="39225"/>
                    <a:pt x="3611" y="39225"/>
                  </a:cubicBezTo>
                  <a:cubicBezTo>
                    <a:pt x="4882" y="39225"/>
                    <a:pt x="6286" y="36390"/>
                    <a:pt x="6955" y="33082"/>
                  </a:cubicBezTo>
                  <a:lnTo>
                    <a:pt x="6955" y="38280"/>
                  </a:lnTo>
                  <a:lnTo>
                    <a:pt x="8226" y="38280"/>
                  </a:lnTo>
                  <a:lnTo>
                    <a:pt x="8226" y="0"/>
                  </a:lnTo>
                  <a:lnTo>
                    <a:pt x="6955" y="0"/>
                  </a:lnTo>
                  <a:lnTo>
                    <a:pt x="6955" y="27647"/>
                  </a:lnTo>
                  <a:cubicBezTo>
                    <a:pt x="6487" y="31428"/>
                    <a:pt x="5150" y="34972"/>
                    <a:pt x="3812" y="34972"/>
                  </a:cubicBezTo>
                  <a:cubicBezTo>
                    <a:pt x="2140" y="34972"/>
                    <a:pt x="1271" y="32845"/>
                    <a:pt x="1271" y="26702"/>
                  </a:cubicBezTo>
                  <a:lnTo>
                    <a:pt x="1271" y="0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Shape 2306"/>
            <p:cNvSpPr/>
            <p:nvPr/>
          </p:nvSpPr>
          <p:spPr>
            <a:xfrm>
              <a:off x="1518050" y="35425"/>
              <a:ext cx="219025" cy="1388275"/>
            </a:xfrm>
            <a:custGeom>
              <a:avLst/>
              <a:gdLst/>
              <a:ahLst/>
              <a:cxnLst/>
              <a:rect l="0" t="0" r="0" b="0"/>
              <a:pathLst>
                <a:path w="8761" h="55531" extrusionOk="0">
                  <a:moveTo>
                    <a:pt x="4347" y="19613"/>
                  </a:moveTo>
                  <a:cubicBezTo>
                    <a:pt x="6219" y="19613"/>
                    <a:pt x="7490" y="24576"/>
                    <a:pt x="7490" y="35445"/>
                  </a:cubicBezTo>
                  <a:cubicBezTo>
                    <a:pt x="7490" y="46788"/>
                    <a:pt x="6286" y="51277"/>
                    <a:pt x="4347" y="51277"/>
                  </a:cubicBezTo>
                  <a:cubicBezTo>
                    <a:pt x="3076" y="51277"/>
                    <a:pt x="1739" y="47969"/>
                    <a:pt x="1271" y="44425"/>
                  </a:cubicBezTo>
                  <a:lnTo>
                    <a:pt x="1271" y="25757"/>
                  </a:lnTo>
                  <a:cubicBezTo>
                    <a:pt x="1739" y="21976"/>
                    <a:pt x="3009" y="19613"/>
                    <a:pt x="4347" y="19613"/>
                  </a:cubicBezTo>
                  <a:close/>
                  <a:moveTo>
                    <a:pt x="0" y="1"/>
                  </a:moveTo>
                  <a:lnTo>
                    <a:pt x="0" y="54585"/>
                  </a:lnTo>
                  <a:lnTo>
                    <a:pt x="1271" y="54585"/>
                  </a:lnTo>
                  <a:lnTo>
                    <a:pt x="1271" y="49859"/>
                  </a:lnTo>
                  <a:cubicBezTo>
                    <a:pt x="1939" y="53168"/>
                    <a:pt x="3277" y="55530"/>
                    <a:pt x="4414" y="55530"/>
                  </a:cubicBezTo>
                  <a:cubicBezTo>
                    <a:pt x="7089" y="55530"/>
                    <a:pt x="8761" y="48678"/>
                    <a:pt x="8761" y="35445"/>
                  </a:cubicBezTo>
                  <a:cubicBezTo>
                    <a:pt x="8761" y="21976"/>
                    <a:pt x="7089" y="15360"/>
                    <a:pt x="4481" y="15360"/>
                  </a:cubicBezTo>
                  <a:cubicBezTo>
                    <a:pt x="3210" y="15360"/>
                    <a:pt x="2006" y="17250"/>
                    <a:pt x="1271" y="20322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Shape 2307"/>
            <p:cNvSpPr/>
            <p:nvPr/>
          </p:nvSpPr>
          <p:spPr>
            <a:xfrm>
              <a:off x="1780525" y="35425"/>
              <a:ext cx="31800" cy="1364650"/>
            </a:xfrm>
            <a:custGeom>
              <a:avLst/>
              <a:gdLst/>
              <a:ahLst/>
              <a:cxnLst/>
              <a:rect l="0" t="0" r="0" b="0"/>
              <a:pathLst>
                <a:path w="1272" h="54586" extrusionOk="0">
                  <a:moveTo>
                    <a:pt x="0" y="1"/>
                  </a:moveTo>
                  <a:lnTo>
                    <a:pt x="0" y="54585"/>
                  </a:lnTo>
                  <a:lnTo>
                    <a:pt x="1271" y="5458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Shape 2308"/>
            <p:cNvSpPr/>
            <p:nvPr/>
          </p:nvSpPr>
          <p:spPr>
            <a:xfrm>
              <a:off x="1855750" y="419425"/>
              <a:ext cx="217375" cy="1004275"/>
            </a:xfrm>
            <a:custGeom>
              <a:avLst/>
              <a:gdLst/>
              <a:ahLst/>
              <a:cxnLst/>
              <a:rect l="0" t="0" r="0" b="0"/>
              <a:pathLst>
                <a:path w="8695" h="40171" extrusionOk="0">
                  <a:moveTo>
                    <a:pt x="4348" y="4253"/>
                  </a:moveTo>
                  <a:cubicBezTo>
                    <a:pt x="6220" y="4253"/>
                    <a:pt x="7290" y="9452"/>
                    <a:pt x="7357" y="16541"/>
                  </a:cubicBezTo>
                  <a:lnTo>
                    <a:pt x="7357" y="16777"/>
                  </a:lnTo>
                  <a:lnTo>
                    <a:pt x="1271" y="16777"/>
                  </a:lnTo>
                  <a:cubicBezTo>
                    <a:pt x="1405" y="8979"/>
                    <a:pt x="2475" y="4253"/>
                    <a:pt x="4348" y="4253"/>
                  </a:cubicBezTo>
                  <a:close/>
                  <a:moveTo>
                    <a:pt x="4348" y="0"/>
                  </a:moveTo>
                  <a:cubicBezTo>
                    <a:pt x="1539" y="0"/>
                    <a:pt x="1" y="7562"/>
                    <a:pt x="1" y="19849"/>
                  </a:cubicBezTo>
                  <a:cubicBezTo>
                    <a:pt x="1" y="33318"/>
                    <a:pt x="1740" y="40170"/>
                    <a:pt x="4481" y="40170"/>
                  </a:cubicBezTo>
                  <a:cubicBezTo>
                    <a:pt x="6688" y="40170"/>
                    <a:pt x="8293" y="35917"/>
                    <a:pt x="8694" y="26702"/>
                  </a:cubicBezTo>
                  <a:lnTo>
                    <a:pt x="7424" y="25993"/>
                  </a:lnTo>
                  <a:cubicBezTo>
                    <a:pt x="7089" y="33318"/>
                    <a:pt x="6019" y="35917"/>
                    <a:pt x="4481" y="35917"/>
                  </a:cubicBezTo>
                  <a:cubicBezTo>
                    <a:pt x="2609" y="35917"/>
                    <a:pt x="1271" y="31428"/>
                    <a:pt x="1271" y="20794"/>
                  </a:cubicBezTo>
                  <a:lnTo>
                    <a:pt x="8694" y="20794"/>
                  </a:lnTo>
                  <a:lnTo>
                    <a:pt x="8694" y="19613"/>
                  </a:lnTo>
                  <a:cubicBezTo>
                    <a:pt x="8694" y="8507"/>
                    <a:pt x="7357" y="0"/>
                    <a:pt x="434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Shape 2309"/>
            <p:cNvSpPr/>
            <p:nvPr/>
          </p:nvSpPr>
          <p:spPr>
            <a:xfrm>
              <a:off x="2103200" y="419425"/>
              <a:ext cx="222375" cy="1004275"/>
            </a:xfrm>
            <a:custGeom>
              <a:avLst/>
              <a:gdLst/>
              <a:ahLst/>
              <a:cxnLst/>
              <a:rect l="0" t="0" r="0" b="0"/>
              <a:pathLst>
                <a:path w="8895" h="40171" extrusionOk="0">
                  <a:moveTo>
                    <a:pt x="4481" y="0"/>
                  </a:moveTo>
                  <a:cubicBezTo>
                    <a:pt x="1538" y="0"/>
                    <a:pt x="0" y="7562"/>
                    <a:pt x="0" y="20085"/>
                  </a:cubicBezTo>
                  <a:cubicBezTo>
                    <a:pt x="0" y="32373"/>
                    <a:pt x="1538" y="40170"/>
                    <a:pt x="4548" y="40170"/>
                  </a:cubicBezTo>
                  <a:cubicBezTo>
                    <a:pt x="6621" y="40170"/>
                    <a:pt x="8560" y="35917"/>
                    <a:pt x="8895" y="26702"/>
                  </a:cubicBezTo>
                  <a:lnTo>
                    <a:pt x="7691" y="25993"/>
                  </a:lnTo>
                  <a:cubicBezTo>
                    <a:pt x="7356" y="33082"/>
                    <a:pt x="6086" y="35917"/>
                    <a:pt x="4548" y="35917"/>
                  </a:cubicBezTo>
                  <a:cubicBezTo>
                    <a:pt x="2140" y="35917"/>
                    <a:pt x="1204" y="29065"/>
                    <a:pt x="1204" y="20085"/>
                  </a:cubicBezTo>
                  <a:cubicBezTo>
                    <a:pt x="1204" y="11106"/>
                    <a:pt x="2073" y="4253"/>
                    <a:pt x="4481" y="4253"/>
                  </a:cubicBezTo>
                  <a:cubicBezTo>
                    <a:pt x="6019" y="4253"/>
                    <a:pt x="7290" y="6616"/>
                    <a:pt x="7624" y="13942"/>
                  </a:cubicBezTo>
                  <a:lnTo>
                    <a:pt x="8828" y="13233"/>
                  </a:lnTo>
                  <a:cubicBezTo>
                    <a:pt x="8426" y="4017"/>
                    <a:pt x="6688" y="0"/>
                    <a:pt x="4481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Shape 2310"/>
            <p:cNvSpPr/>
            <p:nvPr/>
          </p:nvSpPr>
          <p:spPr>
            <a:xfrm>
              <a:off x="2369025" y="35425"/>
              <a:ext cx="30100" cy="1364650"/>
            </a:xfrm>
            <a:custGeom>
              <a:avLst/>
              <a:gdLst/>
              <a:ahLst/>
              <a:cxnLst/>
              <a:rect l="0" t="0" r="0" b="0"/>
              <a:pathLst>
                <a:path w="1204" h="54586" extrusionOk="0">
                  <a:moveTo>
                    <a:pt x="0" y="1"/>
                  </a:moveTo>
                  <a:lnTo>
                    <a:pt x="0" y="54585"/>
                  </a:lnTo>
                  <a:lnTo>
                    <a:pt x="1204" y="54585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Shape 2311"/>
            <p:cNvSpPr/>
            <p:nvPr/>
          </p:nvSpPr>
          <p:spPr>
            <a:xfrm>
              <a:off x="2459300" y="94500"/>
              <a:ext cx="31800" cy="1305575"/>
            </a:xfrm>
            <a:custGeom>
              <a:avLst/>
              <a:gdLst/>
              <a:ahLst/>
              <a:cxnLst/>
              <a:rect l="0" t="0" r="0" b="0"/>
              <a:pathLst>
                <a:path w="1272" h="52223" extrusionOk="0">
                  <a:moveTo>
                    <a:pt x="0" y="1"/>
                  </a:moveTo>
                  <a:lnTo>
                    <a:pt x="0" y="7799"/>
                  </a:lnTo>
                  <a:lnTo>
                    <a:pt x="1271" y="7799"/>
                  </a:lnTo>
                  <a:lnTo>
                    <a:pt x="1271" y="1"/>
                  </a:lnTo>
                  <a:close/>
                  <a:moveTo>
                    <a:pt x="0" y="13942"/>
                  </a:moveTo>
                  <a:lnTo>
                    <a:pt x="0" y="52222"/>
                  </a:lnTo>
                  <a:lnTo>
                    <a:pt x="1271" y="52222"/>
                  </a:lnTo>
                  <a:lnTo>
                    <a:pt x="1271" y="13942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Shape 2312"/>
            <p:cNvSpPr/>
            <p:nvPr/>
          </p:nvSpPr>
          <p:spPr>
            <a:xfrm>
              <a:off x="2534525" y="419425"/>
              <a:ext cx="224075" cy="1004275"/>
            </a:xfrm>
            <a:custGeom>
              <a:avLst/>
              <a:gdLst/>
              <a:ahLst/>
              <a:cxnLst/>
              <a:rect l="0" t="0" r="0" b="0"/>
              <a:pathLst>
                <a:path w="8963" h="40171" extrusionOk="0">
                  <a:moveTo>
                    <a:pt x="4548" y="0"/>
                  </a:moveTo>
                  <a:cubicBezTo>
                    <a:pt x="1539" y="0"/>
                    <a:pt x="1" y="7562"/>
                    <a:pt x="1" y="20085"/>
                  </a:cubicBezTo>
                  <a:cubicBezTo>
                    <a:pt x="1" y="32373"/>
                    <a:pt x="1539" y="40170"/>
                    <a:pt x="4548" y="40170"/>
                  </a:cubicBezTo>
                  <a:cubicBezTo>
                    <a:pt x="6688" y="40170"/>
                    <a:pt x="8561" y="35917"/>
                    <a:pt x="8962" y="26702"/>
                  </a:cubicBezTo>
                  <a:lnTo>
                    <a:pt x="7691" y="25993"/>
                  </a:lnTo>
                  <a:cubicBezTo>
                    <a:pt x="7357" y="33082"/>
                    <a:pt x="6153" y="35917"/>
                    <a:pt x="4548" y="35917"/>
                  </a:cubicBezTo>
                  <a:cubicBezTo>
                    <a:pt x="2208" y="35917"/>
                    <a:pt x="1271" y="29065"/>
                    <a:pt x="1271" y="20085"/>
                  </a:cubicBezTo>
                  <a:cubicBezTo>
                    <a:pt x="1271" y="11106"/>
                    <a:pt x="2074" y="4253"/>
                    <a:pt x="4481" y="4253"/>
                  </a:cubicBezTo>
                  <a:cubicBezTo>
                    <a:pt x="6086" y="4253"/>
                    <a:pt x="7290" y="6616"/>
                    <a:pt x="7625" y="13942"/>
                  </a:cubicBezTo>
                  <a:lnTo>
                    <a:pt x="8895" y="13233"/>
                  </a:lnTo>
                  <a:cubicBezTo>
                    <a:pt x="8427" y="4017"/>
                    <a:pt x="6755" y="0"/>
                    <a:pt x="454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Shape 2313"/>
            <p:cNvSpPr/>
            <p:nvPr/>
          </p:nvSpPr>
          <p:spPr>
            <a:xfrm>
              <a:off x="2800350" y="35425"/>
              <a:ext cx="210700" cy="1364650"/>
            </a:xfrm>
            <a:custGeom>
              <a:avLst/>
              <a:gdLst/>
              <a:ahLst/>
              <a:cxnLst/>
              <a:rect l="0" t="0" r="0" b="0"/>
              <a:pathLst>
                <a:path w="8428" h="54586" extrusionOk="0">
                  <a:moveTo>
                    <a:pt x="1" y="1"/>
                  </a:moveTo>
                  <a:lnTo>
                    <a:pt x="1" y="54585"/>
                  </a:lnTo>
                  <a:lnTo>
                    <a:pt x="1272" y="54585"/>
                  </a:lnTo>
                  <a:lnTo>
                    <a:pt x="1272" y="43243"/>
                  </a:lnTo>
                  <a:lnTo>
                    <a:pt x="3679" y="33791"/>
                  </a:lnTo>
                  <a:lnTo>
                    <a:pt x="7023" y="54585"/>
                  </a:lnTo>
                  <a:lnTo>
                    <a:pt x="8427" y="54585"/>
                  </a:lnTo>
                  <a:lnTo>
                    <a:pt x="4548" y="30247"/>
                  </a:lnTo>
                  <a:lnTo>
                    <a:pt x="8160" y="16305"/>
                  </a:lnTo>
                  <a:lnTo>
                    <a:pt x="6688" y="16305"/>
                  </a:lnTo>
                  <a:lnTo>
                    <a:pt x="1272" y="37572"/>
                  </a:lnTo>
                  <a:lnTo>
                    <a:pt x="1272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Shape 2314"/>
            <p:cNvSpPr/>
            <p:nvPr/>
          </p:nvSpPr>
          <p:spPr>
            <a:xfrm>
              <a:off x="750650" y="1931700"/>
              <a:ext cx="107025" cy="567150"/>
            </a:xfrm>
            <a:custGeom>
              <a:avLst/>
              <a:gdLst/>
              <a:ahLst/>
              <a:cxnLst/>
              <a:rect l="0" t="0" r="0" b="0"/>
              <a:pathLst>
                <a:path w="4281" h="22686" extrusionOk="0">
                  <a:moveTo>
                    <a:pt x="2141" y="8271"/>
                  </a:moveTo>
                  <a:cubicBezTo>
                    <a:pt x="2876" y="8271"/>
                    <a:pt x="3411" y="10398"/>
                    <a:pt x="3411" y="14179"/>
                  </a:cubicBezTo>
                  <a:cubicBezTo>
                    <a:pt x="3411" y="18196"/>
                    <a:pt x="2943" y="20322"/>
                    <a:pt x="2141" y="20322"/>
                  </a:cubicBezTo>
                  <a:cubicBezTo>
                    <a:pt x="1539" y="20322"/>
                    <a:pt x="1071" y="18905"/>
                    <a:pt x="870" y="17251"/>
                  </a:cubicBezTo>
                  <a:lnTo>
                    <a:pt x="870" y="11107"/>
                  </a:lnTo>
                  <a:cubicBezTo>
                    <a:pt x="1071" y="9453"/>
                    <a:pt x="1539" y="8271"/>
                    <a:pt x="2141" y="8271"/>
                  </a:cubicBezTo>
                  <a:close/>
                  <a:moveTo>
                    <a:pt x="1" y="1"/>
                  </a:moveTo>
                  <a:lnTo>
                    <a:pt x="1" y="22213"/>
                  </a:lnTo>
                  <a:lnTo>
                    <a:pt x="870" y="22213"/>
                  </a:lnTo>
                  <a:lnTo>
                    <a:pt x="870" y="20322"/>
                  </a:lnTo>
                  <a:cubicBezTo>
                    <a:pt x="1138" y="21740"/>
                    <a:pt x="1739" y="22685"/>
                    <a:pt x="2274" y="22685"/>
                  </a:cubicBezTo>
                  <a:cubicBezTo>
                    <a:pt x="3478" y="22685"/>
                    <a:pt x="4281" y="19850"/>
                    <a:pt x="4281" y="14179"/>
                  </a:cubicBezTo>
                  <a:cubicBezTo>
                    <a:pt x="4281" y="8744"/>
                    <a:pt x="3411" y="5908"/>
                    <a:pt x="2274" y="5908"/>
                  </a:cubicBezTo>
                  <a:cubicBezTo>
                    <a:pt x="1739" y="5908"/>
                    <a:pt x="1204" y="6617"/>
                    <a:pt x="870" y="8035"/>
                  </a:cubicBezTo>
                  <a:lnTo>
                    <a:pt x="870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Shape 2315"/>
            <p:cNvSpPr/>
            <p:nvPr/>
          </p:nvSpPr>
          <p:spPr>
            <a:xfrm>
              <a:off x="864350" y="2091200"/>
              <a:ext cx="105350" cy="543525"/>
            </a:xfrm>
            <a:custGeom>
              <a:avLst/>
              <a:gdLst/>
              <a:ahLst/>
              <a:cxnLst/>
              <a:rect l="0" t="0" r="0" b="0"/>
              <a:pathLst>
                <a:path w="4214" h="21741" extrusionOk="0">
                  <a:moveTo>
                    <a:pt x="0" y="1"/>
                  </a:moveTo>
                  <a:lnTo>
                    <a:pt x="1806" y="16069"/>
                  </a:lnTo>
                  <a:lnTo>
                    <a:pt x="1739" y="16778"/>
                  </a:lnTo>
                  <a:cubicBezTo>
                    <a:pt x="1538" y="18432"/>
                    <a:pt x="1204" y="19377"/>
                    <a:pt x="669" y="19377"/>
                  </a:cubicBezTo>
                  <a:cubicBezTo>
                    <a:pt x="468" y="19377"/>
                    <a:pt x="335" y="19141"/>
                    <a:pt x="201" y="19141"/>
                  </a:cubicBezTo>
                  <a:lnTo>
                    <a:pt x="201" y="21740"/>
                  </a:lnTo>
                  <a:lnTo>
                    <a:pt x="736" y="21740"/>
                  </a:lnTo>
                  <a:cubicBezTo>
                    <a:pt x="1873" y="21740"/>
                    <a:pt x="2341" y="19614"/>
                    <a:pt x="2742" y="15597"/>
                  </a:cubicBezTo>
                  <a:lnTo>
                    <a:pt x="4213" y="1"/>
                  </a:lnTo>
                  <a:lnTo>
                    <a:pt x="3344" y="1"/>
                  </a:lnTo>
                  <a:lnTo>
                    <a:pt x="2207" y="12761"/>
                  </a:lnTo>
                  <a:lnTo>
                    <a:pt x="870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Shape 2316"/>
            <p:cNvSpPr/>
            <p:nvPr/>
          </p:nvSpPr>
          <p:spPr>
            <a:xfrm>
              <a:off x="1633400" y="2079400"/>
              <a:ext cx="103675" cy="425350"/>
            </a:xfrm>
            <a:custGeom>
              <a:avLst/>
              <a:gdLst/>
              <a:ahLst/>
              <a:cxnLst/>
              <a:rect l="0" t="0" r="0" b="0"/>
              <a:pathLst>
                <a:path w="4147" h="17014" extrusionOk="0">
                  <a:moveTo>
                    <a:pt x="2007" y="1182"/>
                  </a:moveTo>
                  <a:cubicBezTo>
                    <a:pt x="2542" y="1182"/>
                    <a:pt x="3010" y="2836"/>
                    <a:pt x="3010" y="4017"/>
                  </a:cubicBezTo>
                  <a:cubicBezTo>
                    <a:pt x="3010" y="4726"/>
                    <a:pt x="2876" y="4726"/>
                    <a:pt x="2675" y="5199"/>
                  </a:cubicBezTo>
                  <a:lnTo>
                    <a:pt x="870" y="7798"/>
                  </a:lnTo>
                  <a:cubicBezTo>
                    <a:pt x="870" y="7326"/>
                    <a:pt x="870" y="6617"/>
                    <a:pt x="870" y="5908"/>
                  </a:cubicBezTo>
                  <a:cubicBezTo>
                    <a:pt x="870" y="2127"/>
                    <a:pt x="1605" y="1182"/>
                    <a:pt x="2007" y="1182"/>
                  </a:cubicBezTo>
                  <a:close/>
                  <a:moveTo>
                    <a:pt x="2274" y="0"/>
                  </a:moveTo>
                  <a:cubicBezTo>
                    <a:pt x="1271" y="0"/>
                    <a:pt x="0" y="2600"/>
                    <a:pt x="0" y="8034"/>
                  </a:cubicBezTo>
                  <a:cubicBezTo>
                    <a:pt x="0" y="10634"/>
                    <a:pt x="335" y="13706"/>
                    <a:pt x="1004" y="15596"/>
                  </a:cubicBezTo>
                  <a:cubicBezTo>
                    <a:pt x="1539" y="16777"/>
                    <a:pt x="2007" y="17014"/>
                    <a:pt x="2341" y="17014"/>
                  </a:cubicBezTo>
                  <a:cubicBezTo>
                    <a:pt x="2675" y="17014"/>
                    <a:pt x="3010" y="16777"/>
                    <a:pt x="3277" y="16305"/>
                  </a:cubicBezTo>
                  <a:cubicBezTo>
                    <a:pt x="3411" y="16069"/>
                    <a:pt x="3545" y="15832"/>
                    <a:pt x="3612" y="15596"/>
                  </a:cubicBezTo>
                  <a:lnTo>
                    <a:pt x="4147" y="13942"/>
                  </a:lnTo>
                  <a:lnTo>
                    <a:pt x="4080" y="13942"/>
                  </a:lnTo>
                  <a:cubicBezTo>
                    <a:pt x="3812" y="14651"/>
                    <a:pt x="3411" y="15123"/>
                    <a:pt x="2943" y="15123"/>
                  </a:cubicBezTo>
                  <a:cubicBezTo>
                    <a:pt x="2007" y="15123"/>
                    <a:pt x="1137" y="12524"/>
                    <a:pt x="870" y="8034"/>
                  </a:cubicBezTo>
                  <a:lnTo>
                    <a:pt x="1672" y="7798"/>
                  </a:lnTo>
                  <a:lnTo>
                    <a:pt x="4013" y="4490"/>
                  </a:lnTo>
                  <a:cubicBezTo>
                    <a:pt x="3946" y="3545"/>
                    <a:pt x="3812" y="2127"/>
                    <a:pt x="3277" y="946"/>
                  </a:cubicBezTo>
                  <a:cubicBezTo>
                    <a:pt x="3010" y="237"/>
                    <a:pt x="2675" y="0"/>
                    <a:pt x="2274" y="0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Shape 2317"/>
            <p:cNvSpPr/>
            <p:nvPr/>
          </p:nvSpPr>
          <p:spPr>
            <a:xfrm>
              <a:off x="1569875" y="1866725"/>
              <a:ext cx="66900" cy="620300"/>
            </a:xfrm>
            <a:custGeom>
              <a:avLst/>
              <a:gdLst/>
              <a:ahLst/>
              <a:cxnLst/>
              <a:rect l="0" t="0" r="0" b="0"/>
              <a:pathLst>
                <a:path w="2676" h="24812" extrusionOk="0">
                  <a:moveTo>
                    <a:pt x="736" y="1"/>
                  </a:moveTo>
                  <a:lnTo>
                    <a:pt x="0" y="1182"/>
                  </a:lnTo>
                  <a:lnTo>
                    <a:pt x="803" y="1182"/>
                  </a:lnTo>
                  <a:lnTo>
                    <a:pt x="803" y="22213"/>
                  </a:lnTo>
                  <a:lnTo>
                    <a:pt x="803" y="22921"/>
                  </a:lnTo>
                  <a:cubicBezTo>
                    <a:pt x="803" y="23630"/>
                    <a:pt x="736" y="23867"/>
                    <a:pt x="535" y="24812"/>
                  </a:cubicBezTo>
                  <a:lnTo>
                    <a:pt x="2274" y="24812"/>
                  </a:lnTo>
                  <a:lnTo>
                    <a:pt x="2675" y="24103"/>
                  </a:lnTo>
                  <a:cubicBezTo>
                    <a:pt x="2475" y="24103"/>
                    <a:pt x="2341" y="24103"/>
                    <a:pt x="2140" y="23867"/>
                  </a:cubicBezTo>
                  <a:cubicBezTo>
                    <a:pt x="1806" y="23867"/>
                    <a:pt x="1739" y="23630"/>
                    <a:pt x="1739" y="22213"/>
                  </a:cubicBezTo>
                  <a:lnTo>
                    <a:pt x="1739" y="2127"/>
                  </a:lnTo>
                  <a:cubicBezTo>
                    <a:pt x="1806" y="946"/>
                    <a:pt x="1873" y="710"/>
                    <a:pt x="2207" y="1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Shape 2318"/>
            <p:cNvSpPr/>
            <p:nvPr/>
          </p:nvSpPr>
          <p:spPr>
            <a:xfrm>
              <a:off x="1452825" y="2091200"/>
              <a:ext cx="123750" cy="667575"/>
            </a:xfrm>
            <a:custGeom>
              <a:avLst/>
              <a:gdLst/>
              <a:ahLst/>
              <a:cxnLst/>
              <a:rect l="0" t="0" r="0" b="0"/>
              <a:pathLst>
                <a:path w="4950" h="26703" extrusionOk="0">
                  <a:moveTo>
                    <a:pt x="2275" y="1182"/>
                  </a:moveTo>
                  <a:cubicBezTo>
                    <a:pt x="3077" y="1182"/>
                    <a:pt x="3545" y="4963"/>
                    <a:pt x="3545" y="7562"/>
                  </a:cubicBezTo>
                  <a:cubicBezTo>
                    <a:pt x="3545" y="8271"/>
                    <a:pt x="3478" y="9453"/>
                    <a:pt x="3278" y="10162"/>
                  </a:cubicBezTo>
                  <a:cubicBezTo>
                    <a:pt x="3144" y="10634"/>
                    <a:pt x="2877" y="11107"/>
                    <a:pt x="2609" y="11107"/>
                  </a:cubicBezTo>
                  <a:cubicBezTo>
                    <a:pt x="1740" y="11107"/>
                    <a:pt x="1338" y="7326"/>
                    <a:pt x="1338" y="4963"/>
                  </a:cubicBezTo>
                  <a:cubicBezTo>
                    <a:pt x="1338" y="4018"/>
                    <a:pt x="1405" y="3073"/>
                    <a:pt x="1606" y="2364"/>
                  </a:cubicBezTo>
                  <a:cubicBezTo>
                    <a:pt x="1740" y="1655"/>
                    <a:pt x="2007" y="1182"/>
                    <a:pt x="2275" y="1182"/>
                  </a:cubicBezTo>
                  <a:close/>
                  <a:moveTo>
                    <a:pt x="3010" y="16778"/>
                  </a:moveTo>
                  <a:cubicBezTo>
                    <a:pt x="3746" y="18668"/>
                    <a:pt x="4080" y="19614"/>
                    <a:pt x="4080" y="21504"/>
                  </a:cubicBezTo>
                  <a:cubicBezTo>
                    <a:pt x="4080" y="23631"/>
                    <a:pt x="3545" y="25285"/>
                    <a:pt x="2609" y="25285"/>
                  </a:cubicBezTo>
                  <a:cubicBezTo>
                    <a:pt x="1539" y="25285"/>
                    <a:pt x="870" y="23631"/>
                    <a:pt x="870" y="21031"/>
                  </a:cubicBezTo>
                  <a:cubicBezTo>
                    <a:pt x="870" y="18432"/>
                    <a:pt x="1472" y="17723"/>
                    <a:pt x="1740" y="17487"/>
                  </a:cubicBezTo>
                  <a:cubicBezTo>
                    <a:pt x="2141" y="17014"/>
                    <a:pt x="2676" y="16778"/>
                    <a:pt x="2743" y="16778"/>
                  </a:cubicBezTo>
                  <a:close/>
                  <a:moveTo>
                    <a:pt x="2877" y="1"/>
                  </a:moveTo>
                  <a:cubicBezTo>
                    <a:pt x="2342" y="1"/>
                    <a:pt x="1673" y="237"/>
                    <a:pt x="1138" y="1891"/>
                  </a:cubicBezTo>
                  <a:cubicBezTo>
                    <a:pt x="670" y="3073"/>
                    <a:pt x="469" y="4963"/>
                    <a:pt x="469" y="6617"/>
                  </a:cubicBezTo>
                  <a:cubicBezTo>
                    <a:pt x="469" y="9453"/>
                    <a:pt x="1071" y="12052"/>
                    <a:pt x="2141" y="12052"/>
                  </a:cubicBezTo>
                  <a:lnTo>
                    <a:pt x="2475" y="12052"/>
                  </a:lnTo>
                  <a:cubicBezTo>
                    <a:pt x="2408" y="12525"/>
                    <a:pt x="2342" y="12761"/>
                    <a:pt x="2342" y="13470"/>
                  </a:cubicBezTo>
                  <a:cubicBezTo>
                    <a:pt x="2342" y="14651"/>
                    <a:pt x="2542" y="15124"/>
                    <a:pt x="2676" y="15833"/>
                  </a:cubicBezTo>
                  <a:cubicBezTo>
                    <a:pt x="2208" y="16069"/>
                    <a:pt x="1338" y="16069"/>
                    <a:pt x="737" y="17487"/>
                  </a:cubicBezTo>
                  <a:cubicBezTo>
                    <a:pt x="135" y="18668"/>
                    <a:pt x="1" y="20559"/>
                    <a:pt x="1" y="21740"/>
                  </a:cubicBezTo>
                  <a:cubicBezTo>
                    <a:pt x="1" y="24340"/>
                    <a:pt x="670" y="26703"/>
                    <a:pt x="2141" y="26703"/>
                  </a:cubicBezTo>
                  <a:cubicBezTo>
                    <a:pt x="3813" y="26703"/>
                    <a:pt x="4749" y="23394"/>
                    <a:pt x="4749" y="20086"/>
                  </a:cubicBezTo>
                  <a:cubicBezTo>
                    <a:pt x="4749" y="17723"/>
                    <a:pt x="4348" y="16542"/>
                    <a:pt x="3880" y="15124"/>
                  </a:cubicBezTo>
                  <a:lnTo>
                    <a:pt x="3545" y="14179"/>
                  </a:lnTo>
                  <a:cubicBezTo>
                    <a:pt x="3412" y="13942"/>
                    <a:pt x="3278" y="13470"/>
                    <a:pt x="3278" y="12761"/>
                  </a:cubicBezTo>
                  <a:cubicBezTo>
                    <a:pt x="3278" y="11816"/>
                    <a:pt x="3412" y="11343"/>
                    <a:pt x="3545" y="10871"/>
                  </a:cubicBezTo>
                  <a:cubicBezTo>
                    <a:pt x="4013" y="9689"/>
                    <a:pt x="4415" y="8508"/>
                    <a:pt x="4415" y="5908"/>
                  </a:cubicBezTo>
                  <a:cubicBezTo>
                    <a:pt x="4415" y="3309"/>
                    <a:pt x="3947" y="1891"/>
                    <a:pt x="3679" y="1182"/>
                  </a:cubicBezTo>
                  <a:lnTo>
                    <a:pt x="4348" y="1182"/>
                  </a:lnTo>
                  <a:lnTo>
                    <a:pt x="4950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Shape 2319"/>
            <p:cNvSpPr/>
            <p:nvPr/>
          </p:nvSpPr>
          <p:spPr>
            <a:xfrm>
              <a:off x="1329125" y="2079400"/>
              <a:ext cx="125400" cy="419450"/>
            </a:xfrm>
            <a:custGeom>
              <a:avLst/>
              <a:gdLst/>
              <a:ahLst/>
              <a:cxnLst/>
              <a:rect l="0" t="0" r="0" b="0"/>
              <a:pathLst>
                <a:path w="5016" h="16778" extrusionOk="0">
                  <a:moveTo>
                    <a:pt x="2341" y="946"/>
                  </a:moveTo>
                  <a:cubicBezTo>
                    <a:pt x="3612" y="946"/>
                    <a:pt x="4013" y="6853"/>
                    <a:pt x="4013" y="10161"/>
                  </a:cubicBezTo>
                  <a:cubicBezTo>
                    <a:pt x="4013" y="11343"/>
                    <a:pt x="3946" y="12760"/>
                    <a:pt x="3678" y="13942"/>
                  </a:cubicBezTo>
                  <a:cubicBezTo>
                    <a:pt x="3478" y="15123"/>
                    <a:pt x="3077" y="15832"/>
                    <a:pt x="2675" y="15832"/>
                  </a:cubicBezTo>
                  <a:cubicBezTo>
                    <a:pt x="1472" y="15832"/>
                    <a:pt x="1003" y="9925"/>
                    <a:pt x="1003" y="6617"/>
                  </a:cubicBezTo>
                  <a:cubicBezTo>
                    <a:pt x="1003" y="4963"/>
                    <a:pt x="1070" y="3545"/>
                    <a:pt x="1472" y="2127"/>
                  </a:cubicBezTo>
                  <a:cubicBezTo>
                    <a:pt x="1672" y="1418"/>
                    <a:pt x="2007" y="946"/>
                    <a:pt x="2341" y="946"/>
                  </a:cubicBezTo>
                  <a:close/>
                  <a:moveTo>
                    <a:pt x="2608" y="0"/>
                  </a:moveTo>
                  <a:cubicBezTo>
                    <a:pt x="1070" y="0"/>
                    <a:pt x="0" y="3781"/>
                    <a:pt x="0" y="8507"/>
                  </a:cubicBezTo>
                  <a:cubicBezTo>
                    <a:pt x="0" y="12524"/>
                    <a:pt x="870" y="16777"/>
                    <a:pt x="2475" y="16777"/>
                  </a:cubicBezTo>
                  <a:cubicBezTo>
                    <a:pt x="4080" y="16777"/>
                    <a:pt x="5016" y="12524"/>
                    <a:pt x="5016" y="8271"/>
                  </a:cubicBezTo>
                  <a:cubicBezTo>
                    <a:pt x="5016" y="4017"/>
                    <a:pt x="4080" y="0"/>
                    <a:pt x="2608" y="0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Shape 2320"/>
            <p:cNvSpPr/>
            <p:nvPr/>
          </p:nvSpPr>
          <p:spPr>
            <a:xfrm>
              <a:off x="1197050" y="2079400"/>
              <a:ext cx="123725" cy="419450"/>
            </a:xfrm>
            <a:custGeom>
              <a:avLst/>
              <a:gdLst/>
              <a:ahLst/>
              <a:cxnLst/>
              <a:rect l="0" t="0" r="0" b="0"/>
              <a:pathLst>
                <a:path w="4949" h="16778" extrusionOk="0">
                  <a:moveTo>
                    <a:pt x="2341" y="946"/>
                  </a:moveTo>
                  <a:cubicBezTo>
                    <a:pt x="3545" y="946"/>
                    <a:pt x="3946" y="6853"/>
                    <a:pt x="3946" y="10161"/>
                  </a:cubicBezTo>
                  <a:cubicBezTo>
                    <a:pt x="3946" y="11343"/>
                    <a:pt x="3946" y="12760"/>
                    <a:pt x="3678" y="13942"/>
                  </a:cubicBezTo>
                  <a:cubicBezTo>
                    <a:pt x="3411" y="15123"/>
                    <a:pt x="3076" y="15832"/>
                    <a:pt x="2675" y="15832"/>
                  </a:cubicBezTo>
                  <a:cubicBezTo>
                    <a:pt x="1471" y="15832"/>
                    <a:pt x="936" y="9925"/>
                    <a:pt x="936" y="6617"/>
                  </a:cubicBezTo>
                  <a:cubicBezTo>
                    <a:pt x="936" y="4963"/>
                    <a:pt x="1003" y="3545"/>
                    <a:pt x="1405" y="2127"/>
                  </a:cubicBezTo>
                  <a:cubicBezTo>
                    <a:pt x="1672" y="1418"/>
                    <a:pt x="2006" y="946"/>
                    <a:pt x="2341" y="946"/>
                  </a:cubicBezTo>
                  <a:close/>
                  <a:moveTo>
                    <a:pt x="2541" y="0"/>
                  </a:moveTo>
                  <a:cubicBezTo>
                    <a:pt x="1070" y="0"/>
                    <a:pt x="0" y="3781"/>
                    <a:pt x="0" y="8507"/>
                  </a:cubicBezTo>
                  <a:cubicBezTo>
                    <a:pt x="0" y="12524"/>
                    <a:pt x="870" y="16777"/>
                    <a:pt x="2408" y="16777"/>
                  </a:cubicBezTo>
                  <a:cubicBezTo>
                    <a:pt x="4080" y="16777"/>
                    <a:pt x="4949" y="12524"/>
                    <a:pt x="4949" y="8271"/>
                  </a:cubicBezTo>
                  <a:cubicBezTo>
                    <a:pt x="4949" y="4017"/>
                    <a:pt x="4013" y="0"/>
                    <a:pt x="2541" y="0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Shape 2321"/>
            <p:cNvSpPr/>
            <p:nvPr/>
          </p:nvSpPr>
          <p:spPr>
            <a:xfrm>
              <a:off x="1019825" y="1902175"/>
              <a:ext cx="170550" cy="608500"/>
            </a:xfrm>
            <a:custGeom>
              <a:avLst/>
              <a:gdLst/>
              <a:ahLst/>
              <a:cxnLst/>
              <a:rect l="0" t="0" r="0" b="0"/>
              <a:pathLst>
                <a:path w="6822" h="24340" extrusionOk="0">
                  <a:moveTo>
                    <a:pt x="3745" y="1"/>
                  </a:moveTo>
                  <a:cubicBezTo>
                    <a:pt x="1405" y="1"/>
                    <a:pt x="0" y="5908"/>
                    <a:pt x="0" y="12288"/>
                  </a:cubicBezTo>
                  <a:cubicBezTo>
                    <a:pt x="0" y="17723"/>
                    <a:pt x="937" y="24339"/>
                    <a:pt x="3545" y="24339"/>
                  </a:cubicBezTo>
                  <a:cubicBezTo>
                    <a:pt x="4080" y="24339"/>
                    <a:pt x="4548" y="24103"/>
                    <a:pt x="5083" y="23866"/>
                  </a:cubicBezTo>
                  <a:lnTo>
                    <a:pt x="6420" y="22685"/>
                  </a:lnTo>
                  <a:lnTo>
                    <a:pt x="6420" y="18668"/>
                  </a:lnTo>
                  <a:cubicBezTo>
                    <a:pt x="6420" y="18432"/>
                    <a:pt x="6420" y="17250"/>
                    <a:pt x="6487" y="17014"/>
                  </a:cubicBezTo>
                  <a:cubicBezTo>
                    <a:pt x="6487" y="16778"/>
                    <a:pt x="6487" y="16778"/>
                    <a:pt x="6554" y="16541"/>
                  </a:cubicBezTo>
                  <a:lnTo>
                    <a:pt x="6822" y="15832"/>
                  </a:lnTo>
                  <a:lnTo>
                    <a:pt x="4815" y="15832"/>
                  </a:lnTo>
                  <a:lnTo>
                    <a:pt x="4080" y="17250"/>
                  </a:lnTo>
                  <a:lnTo>
                    <a:pt x="5484" y="16778"/>
                  </a:lnTo>
                  <a:lnTo>
                    <a:pt x="5484" y="22212"/>
                  </a:lnTo>
                  <a:cubicBezTo>
                    <a:pt x="5217" y="22685"/>
                    <a:pt x="4882" y="23158"/>
                    <a:pt x="4280" y="23158"/>
                  </a:cubicBezTo>
                  <a:cubicBezTo>
                    <a:pt x="2274" y="23158"/>
                    <a:pt x="937" y="17250"/>
                    <a:pt x="937" y="10870"/>
                  </a:cubicBezTo>
                  <a:cubicBezTo>
                    <a:pt x="937" y="5199"/>
                    <a:pt x="2074" y="1182"/>
                    <a:pt x="3545" y="1182"/>
                  </a:cubicBezTo>
                  <a:cubicBezTo>
                    <a:pt x="4682" y="1182"/>
                    <a:pt x="5217" y="3309"/>
                    <a:pt x="5551" y="4254"/>
                  </a:cubicBezTo>
                  <a:lnTo>
                    <a:pt x="5350" y="5672"/>
                  </a:lnTo>
                  <a:lnTo>
                    <a:pt x="5685" y="5435"/>
                  </a:lnTo>
                  <a:lnTo>
                    <a:pt x="6420" y="2836"/>
                  </a:lnTo>
                  <a:cubicBezTo>
                    <a:pt x="6220" y="2127"/>
                    <a:pt x="5885" y="1418"/>
                    <a:pt x="5217" y="709"/>
                  </a:cubicBezTo>
                  <a:cubicBezTo>
                    <a:pt x="4749" y="237"/>
                    <a:pt x="4280" y="1"/>
                    <a:pt x="3745" y="1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Shape 2322"/>
            <p:cNvSpPr/>
            <p:nvPr/>
          </p:nvSpPr>
          <p:spPr>
            <a:xfrm>
              <a:off x="1740400" y="2085300"/>
              <a:ext cx="13400" cy="59100"/>
            </a:xfrm>
            <a:custGeom>
              <a:avLst/>
              <a:gdLst/>
              <a:ahLst/>
              <a:cxnLst/>
              <a:rect l="0" t="0" r="0" b="0"/>
              <a:pathLst>
                <a:path w="536" h="2364" extrusionOk="0">
                  <a:moveTo>
                    <a:pt x="0" y="1"/>
                  </a:moveTo>
                  <a:lnTo>
                    <a:pt x="0" y="237"/>
                  </a:lnTo>
                  <a:lnTo>
                    <a:pt x="201" y="237"/>
                  </a:lnTo>
                  <a:lnTo>
                    <a:pt x="201" y="2364"/>
                  </a:lnTo>
                  <a:lnTo>
                    <a:pt x="268" y="2364"/>
                  </a:lnTo>
                  <a:lnTo>
                    <a:pt x="268" y="237"/>
                  </a:lnTo>
                  <a:lnTo>
                    <a:pt x="535" y="237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Shape 2323"/>
            <p:cNvSpPr/>
            <p:nvPr/>
          </p:nvSpPr>
          <p:spPr>
            <a:xfrm>
              <a:off x="1755450" y="2085300"/>
              <a:ext cx="15075" cy="59100"/>
            </a:xfrm>
            <a:custGeom>
              <a:avLst/>
              <a:gdLst/>
              <a:ahLst/>
              <a:cxnLst/>
              <a:rect l="0" t="0" r="0" b="0"/>
              <a:pathLst>
                <a:path w="603" h="2364" extrusionOk="0">
                  <a:moveTo>
                    <a:pt x="0" y="1"/>
                  </a:moveTo>
                  <a:lnTo>
                    <a:pt x="0" y="2364"/>
                  </a:lnTo>
                  <a:lnTo>
                    <a:pt x="67" y="2364"/>
                  </a:lnTo>
                  <a:lnTo>
                    <a:pt x="67" y="237"/>
                  </a:lnTo>
                  <a:lnTo>
                    <a:pt x="268" y="2364"/>
                  </a:lnTo>
                  <a:lnTo>
                    <a:pt x="335" y="2364"/>
                  </a:lnTo>
                  <a:lnTo>
                    <a:pt x="535" y="237"/>
                  </a:lnTo>
                  <a:lnTo>
                    <a:pt x="535" y="2364"/>
                  </a:lnTo>
                  <a:lnTo>
                    <a:pt x="602" y="2364"/>
                  </a:lnTo>
                  <a:lnTo>
                    <a:pt x="602" y="1"/>
                  </a:lnTo>
                  <a:lnTo>
                    <a:pt x="468" y="1"/>
                  </a:lnTo>
                  <a:lnTo>
                    <a:pt x="335" y="189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Shape 2324"/>
            <p:cNvSpPr/>
            <p:nvPr/>
          </p:nvSpPr>
          <p:spPr>
            <a:xfrm>
              <a:off x="0" y="41350"/>
              <a:ext cx="578475" cy="1535950"/>
            </a:xfrm>
            <a:custGeom>
              <a:avLst/>
              <a:gdLst/>
              <a:ahLst/>
              <a:cxnLst/>
              <a:rect l="0" t="0" r="0" b="0"/>
              <a:pathLst>
                <a:path w="23139" h="61438" extrusionOk="0">
                  <a:moveTo>
                    <a:pt x="11569" y="0"/>
                  </a:moveTo>
                  <a:cubicBezTo>
                    <a:pt x="5149" y="0"/>
                    <a:pt x="0" y="18195"/>
                    <a:pt x="0" y="40879"/>
                  </a:cubicBezTo>
                  <a:cubicBezTo>
                    <a:pt x="0" y="48205"/>
                    <a:pt x="535" y="55293"/>
                    <a:pt x="1538" y="61437"/>
                  </a:cubicBezTo>
                  <a:cubicBezTo>
                    <a:pt x="3544" y="49150"/>
                    <a:pt x="7289" y="40879"/>
                    <a:pt x="11569" y="40879"/>
                  </a:cubicBezTo>
                  <a:cubicBezTo>
                    <a:pt x="15849" y="40879"/>
                    <a:pt x="19594" y="49150"/>
                    <a:pt x="21600" y="61437"/>
                  </a:cubicBezTo>
                  <a:cubicBezTo>
                    <a:pt x="22604" y="55293"/>
                    <a:pt x="23139" y="48205"/>
                    <a:pt x="23139" y="40879"/>
                  </a:cubicBezTo>
                  <a:cubicBezTo>
                    <a:pt x="23139" y="18195"/>
                    <a:pt x="17989" y="0"/>
                    <a:pt x="11569" y="0"/>
                  </a:cubicBezTo>
                  <a:close/>
                </a:path>
              </a:pathLst>
            </a:custGeom>
            <a:solidFill>
              <a:srgbClr val="B7D13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Shape 2325"/>
            <p:cNvSpPr/>
            <p:nvPr/>
          </p:nvSpPr>
          <p:spPr>
            <a:xfrm>
              <a:off x="0" y="1577275"/>
              <a:ext cx="578475" cy="1535950"/>
            </a:xfrm>
            <a:custGeom>
              <a:avLst/>
              <a:gdLst/>
              <a:ahLst/>
              <a:cxnLst/>
              <a:rect l="0" t="0" r="0" b="0"/>
              <a:pathLst>
                <a:path w="23139" h="61438" extrusionOk="0">
                  <a:moveTo>
                    <a:pt x="1538" y="0"/>
                  </a:moveTo>
                  <a:cubicBezTo>
                    <a:pt x="535" y="5908"/>
                    <a:pt x="0" y="12997"/>
                    <a:pt x="0" y="20322"/>
                  </a:cubicBezTo>
                  <a:cubicBezTo>
                    <a:pt x="0" y="43006"/>
                    <a:pt x="5149" y="61437"/>
                    <a:pt x="11569" y="61437"/>
                  </a:cubicBezTo>
                  <a:cubicBezTo>
                    <a:pt x="17989" y="61437"/>
                    <a:pt x="23139" y="43006"/>
                    <a:pt x="23139" y="20322"/>
                  </a:cubicBezTo>
                  <a:cubicBezTo>
                    <a:pt x="23139" y="12997"/>
                    <a:pt x="22604" y="5908"/>
                    <a:pt x="21600" y="0"/>
                  </a:cubicBezTo>
                  <a:cubicBezTo>
                    <a:pt x="19594" y="12051"/>
                    <a:pt x="15849" y="20322"/>
                    <a:pt x="11569" y="20322"/>
                  </a:cubicBezTo>
                  <a:cubicBezTo>
                    <a:pt x="7289" y="20322"/>
                    <a:pt x="3544" y="12051"/>
                    <a:pt x="153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Shape 2326"/>
            <p:cNvSpPr/>
            <p:nvPr/>
          </p:nvSpPr>
          <p:spPr>
            <a:xfrm>
              <a:off x="38450" y="1063325"/>
              <a:ext cx="501575" cy="1022000"/>
            </a:xfrm>
            <a:custGeom>
              <a:avLst/>
              <a:gdLst/>
              <a:ahLst/>
              <a:cxnLst/>
              <a:rect l="0" t="0" r="0" b="0"/>
              <a:pathLst>
                <a:path w="20063" h="40880" extrusionOk="0">
                  <a:moveTo>
                    <a:pt x="10031" y="0"/>
                  </a:moveTo>
                  <a:cubicBezTo>
                    <a:pt x="5751" y="0"/>
                    <a:pt x="2006" y="8271"/>
                    <a:pt x="0" y="20558"/>
                  </a:cubicBezTo>
                  <a:cubicBezTo>
                    <a:pt x="2006" y="32609"/>
                    <a:pt x="5751" y="40880"/>
                    <a:pt x="10031" y="40880"/>
                  </a:cubicBezTo>
                  <a:cubicBezTo>
                    <a:pt x="14311" y="40880"/>
                    <a:pt x="18056" y="32609"/>
                    <a:pt x="20062" y="20558"/>
                  </a:cubicBezTo>
                  <a:cubicBezTo>
                    <a:pt x="18056" y="8271"/>
                    <a:pt x="14311" y="0"/>
                    <a:pt x="10031" y="0"/>
                  </a:cubicBezTo>
                  <a:close/>
                </a:path>
              </a:pathLst>
            </a:custGeom>
            <a:solidFill>
              <a:srgbClr val="026C4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7" name="Shape 2327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Open Sans"/>
              <a:buNone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Open Sans"/>
              <a:buNone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dark gree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43" name="Shape 2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Shape 24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With Logo"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Shape 2329"/>
          <p:cNvSpPr txBox="1">
            <a:spLocks noGrp="1"/>
          </p:cNvSpPr>
          <p:nvPr>
            <p:ph type="title"/>
          </p:nvPr>
        </p:nvSpPr>
        <p:spPr>
          <a:xfrm>
            <a:off x="228600" y="198450"/>
            <a:ext cx="8674200" cy="40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l" rtl="0">
              <a:spcBef>
                <a:spcPts val="0"/>
              </a:spcBef>
              <a:buClr>
                <a:srgbClr val="434343"/>
              </a:buClr>
              <a:buSzPct val="100000"/>
              <a:buFont typeface="Open Sans"/>
              <a:buNone/>
              <a:defRPr sz="2200" b="1" i="0" u="none" strike="noStrike" cap="non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30" name="Shape 23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26049" y="4834852"/>
            <a:ext cx="478896" cy="16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1" name="Shape 2331"/>
          <p:cNvSpPr txBox="1"/>
          <p:nvPr/>
        </p:nvSpPr>
        <p:spPr>
          <a:xfrm>
            <a:off x="6817225" y="4751700"/>
            <a:ext cx="2274900" cy="39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Confidential and Proprietary</a:t>
            </a: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1"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1"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Shape 2334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35" name="Shape 2335"/>
          <p:cNvSpPr txBox="1">
            <a:spLocks noGrp="1"/>
          </p:cNvSpPr>
          <p:nvPr>
            <p:ph type="ftr" idx="11"/>
          </p:nvPr>
        </p:nvSpPr>
        <p:spPr>
          <a:xfrm>
            <a:off x="465825" y="4495529"/>
            <a:ext cx="2845200" cy="1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Open Sans"/>
              <a:buNone/>
              <a:defRPr/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336" name="Shape 2336"/>
          <p:cNvSpPr txBox="1">
            <a:spLocks noGrp="1"/>
          </p:cNvSpPr>
          <p:nvPr>
            <p:ph type="body" idx="1"/>
          </p:nvPr>
        </p:nvSpPr>
        <p:spPr>
          <a:xfrm>
            <a:off x="474454" y="1332186"/>
            <a:ext cx="8186400" cy="311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lvl="0" indent="58737" algn="l" rtl="0">
              <a:spcBef>
                <a:spcPts val="400"/>
              </a:spcBef>
              <a:buClr>
                <a:srgbClr val="8F8F8F"/>
              </a:buClr>
              <a:buFont typeface="Arial"/>
              <a:buChar char="●"/>
              <a:defRPr/>
            </a:lvl1pPr>
            <a:lvl2pPr marL="457200" lvl="1" indent="88900" algn="l" rtl="0">
              <a:spcBef>
                <a:spcPts val="360"/>
              </a:spcBef>
              <a:buClr>
                <a:srgbClr val="8F8F8F"/>
              </a:buClr>
              <a:buFont typeface="Arial"/>
              <a:buChar char="●"/>
              <a:defRPr/>
            </a:lvl2pPr>
            <a:lvl3pPr marL="690562" lvl="2" indent="7937" algn="l" rtl="0">
              <a:spcBef>
                <a:spcPts val="320"/>
              </a:spcBef>
              <a:buClr>
                <a:srgbClr val="8F8F8F"/>
              </a:buClr>
              <a:buFont typeface="Arial"/>
              <a:buChar char="●"/>
              <a:defRPr/>
            </a:lvl3pPr>
            <a:lvl4pPr marL="1600200" lvl="3" indent="63500" algn="l" rtl="0">
              <a:spcBef>
                <a:spcPts val="400"/>
              </a:spcBef>
              <a:buClr>
                <a:srgbClr val="6A6C6B"/>
              </a:buClr>
              <a:buFont typeface="Arial"/>
              <a:buChar char="●"/>
              <a:defRPr/>
            </a:lvl4pPr>
            <a:lvl5pPr marL="2057400" lvl="4" indent="63500" algn="l" rtl="0">
              <a:spcBef>
                <a:spcPts val="400"/>
              </a:spcBef>
              <a:buClr>
                <a:srgbClr val="6A6C6B"/>
              </a:buClr>
              <a:buFont typeface="Arial"/>
              <a:buChar char="●"/>
              <a:defRPr/>
            </a:lvl5pPr>
            <a:lvl6pPr marL="2514600" lvl="5" indent="635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6pPr>
            <a:lvl7pPr marL="2971800" lvl="6" indent="635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7pPr>
            <a:lvl8pPr marL="3429000" lvl="7" indent="635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8pPr>
            <a:lvl9pPr marL="3886200" lvl="8" indent="635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_subtitle and Content"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Shape 2338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39" name="Shape 2339"/>
          <p:cNvSpPr txBox="1">
            <a:spLocks noGrp="1"/>
          </p:cNvSpPr>
          <p:nvPr>
            <p:ph type="ftr" idx="11"/>
          </p:nvPr>
        </p:nvSpPr>
        <p:spPr>
          <a:xfrm>
            <a:off x="465825" y="4495529"/>
            <a:ext cx="2845200" cy="1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40" name="Shape 2340"/>
          <p:cNvSpPr txBox="1">
            <a:spLocks noGrp="1"/>
          </p:cNvSpPr>
          <p:nvPr>
            <p:ph type="body" idx="1"/>
          </p:nvPr>
        </p:nvSpPr>
        <p:spPr>
          <a:xfrm>
            <a:off x="465825" y="765546"/>
            <a:ext cx="8212200" cy="219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41" name="Shape 2341"/>
          <p:cNvSpPr txBox="1">
            <a:spLocks noGrp="1"/>
          </p:cNvSpPr>
          <p:nvPr>
            <p:ph type="body" idx="2"/>
          </p:nvPr>
        </p:nvSpPr>
        <p:spPr>
          <a:xfrm>
            <a:off x="474454" y="1332186"/>
            <a:ext cx="8186400" cy="311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 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-54200" y="-54200"/>
            <a:ext cx="9234299" cy="52314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099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64471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Dark Grey"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Shape 2356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7" name="Shape 2357"/>
          <p:cNvSpPr txBox="1">
            <a:spLocks noGrp="1"/>
          </p:cNvSpPr>
          <p:nvPr>
            <p:ph type="title"/>
          </p:nvPr>
        </p:nvSpPr>
        <p:spPr>
          <a:xfrm>
            <a:off x="457200" y="926010"/>
            <a:ext cx="4763400" cy="14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58" name="Shape 2358"/>
          <p:cNvSpPr txBox="1">
            <a:spLocks noGrp="1"/>
          </p:cNvSpPr>
          <p:nvPr>
            <p:ph type="title" idx="2"/>
          </p:nvPr>
        </p:nvSpPr>
        <p:spPr>
          <a:xfrm>
            <a:off x="457200" y="2602785"/>
            <a:ext cx="4763400" cy="47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59" name="Shape 23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57221" y="4078462"/>
            <a:ext cx="1876540" cy="4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White"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Shape 2361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2" name="Shape 2362"/>
          <p:cNvSpPr txBox="1">
            <a:spLocks noGrp="1"/>
          </p:cNvSpPr>
          <p:nvPr>
            <p:ph type="title"/>
          </p:nvPr>
        </p:nvSpPr>
        <p:spPr>
          <a:xfrm>
            <a:off x="457200" y="926010"/>
            <a:ext cx="4763400" cy="14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363" name="Shape 2363"/>
          <p:cNvSpPr txBox="1">
            <a:spLocks noGrp="1"/>
          </p:cNvSpPr>
          <p:nvPr>
            <p:ph type="title" idx="2"/>
          </p:nvPr>
        </p:nvSpPr>
        <p:spPr>
          <a:xfrm>
            <a:off x="457200" y="2602785"/>
            <a:ext cx="4763400" cy="47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64" name="Shape 23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57250" y="4044400"/>
            <a:ext cx="1876524" cy="476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"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Shape 2366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7" name="Shape 2367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368" name="Shape 2368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69" name="Shape 236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0" name="Shape 2370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371" name="Shape 23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2" name="Shape 237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373" name="Shape 2373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"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Shape 2375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76" name="Shape 2376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377" name="Shape 2377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78" name="Shape 237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79" name="Shape 2379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380" name="Shape 23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1" name="Shape 2381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382" name="Shape 2382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"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Shape 2384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5" name="Shape 2385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386" name="Shape 2386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87" name="Shape 238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8" name="Shape 2388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389" name="Shape 23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0" name="Shape 2390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391" name="Shape 2391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light grey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-37900" y="-21900"/>
            <a:ext cx="9181800" cy="5199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52" name="Shape 25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53" name="Shape 2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Shape 254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">
    <p:spTree>
      <p:nvGrpSpPr>
        <p:cNvPr id="1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Shape 2393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94" name="Shape 2394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395" name="Shape 2395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96" name="Shape 239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7" name="Shape 2397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398" name="Shape 23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9" name="Shape 2399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00" name="Shape 2400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 Blank"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Shape 2402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403" name="Shape 240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4" name="Shape 2404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405" name="Shape 24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6" name="Shape 240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07" name="Shape 2407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 Blank "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Shape 2409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410" name="Shape 241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1" name="Shape 2411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412" name="Shape 24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3" name="Shape 2413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14" name="Shape 2414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 Blank"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Shape 2416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417" name="Shape 241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18" name="Shape 2418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419" name="Shape 24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0" name="Shape 2420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21" name="Shape 2421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 Blank"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Shape 2423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424" name="Shape 242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5" name="Shape 2425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426" name="Shape 24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7" name="Shape 242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28" name="Shape 2428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Turquoise"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Shape 2430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31" name="Shape 2431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32" name="Shape 243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33" name="Shape 243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34" name="Shape 2434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35" name="Shape 2435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36" name="Shape 243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437" name="Shape 24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8" name="Shape 2438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Blue">
    <p:spTree>
      <p:nvGrpSpPr>
        <p:cNvPr id="1" name="Shape 2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0" name="Shape 2440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1" name="Shape 2441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42" name="Shape 244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43" name="Shape 244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44" name="Shape 2444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45" name="Shape 2445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46" name="Shape 244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447" name="Shape 24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8" name="Shape 2448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Dark Green"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Shape 2450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1" name="Shape 2451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52" name="Shape 245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53" name="Shape 245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4" name="Shape 2454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55" name="Shape 2455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56" name="Shape 245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457" name="Shape 24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8" name="Shape 2458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Yellow">
    <p:spTree>
      <p:nvGrpSpPr>
        <p:cNvPr id="1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Shape 2460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61" name="Shape 2461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62" name="Shape 246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63" name="Shape 246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4" name="Shape 2464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65" name="Shape 2465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66" name="Shape 246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467" name="Shape 24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8" name="Shape 2468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Template"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Shape 2470"/>
          <p:cNvSpPr/>
          <p:nvPr/>
        </p:nvSpPr>
        <p:spPr>
          <a:xfrm>
            <a:off x="-18850" y="0"/>
            <a:ext cx="3457500" cy="47331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71" name="Shape 247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-1759500">
            <a:off x="-2011275" y="933450"/>
            <a:ext cx="435434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472" name="Shape 2472"/>
          <p:cNvSpPr txBox="1">
            <a:spLocks noGrp="1"/>
          </p:cNvSpPr>
          <p:nvPr>
            <p:ph type="title"/>
          </p:nvPr>
        </p:nvSpPr>
        <p:spPr>
          <a:xfrm>
            <a:off x="533400" y="447525"/>
            <a:ext cx="2657400" cy="952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73" name="Shape 247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4" name="Shape 2474"/>
          <p:cNvSpPr txBox="1">
            <a:spLocks noGrp="1"/>
          </p:cNvSpPr>
          <p:nvPr>
            <p:ph type="body" idx="1"/>
          </p:nvPr>
        </p:nvSpPr>
        <p:spPr>
          <a:xfrm>
            <a:off x="3717500" y="1228875"/>
            <a:ext cx="5121600" cy="3209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475" name="Shape 247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476" name="Shape 24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77" name="Shape 247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78" name="Shape 2478"/>
          <p:cNvSpPr/>
          <p:nvPr/>
        </p:nvSpPr>
        <p:spPr>
          <a:xfrm>
            <a:off x="2667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9" name="Shape 2479"/>
          <p:cNvSpPr/>
          <p:nvPr/>
        </p:nvSpPr>
        <p:spPr>
          <a:xfrm>
            <a:off x="25086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0" name="Shape 2480"/>
          <p:cNvSpPr/>
          <p:nvPr/>
        </p:nvSpPr>
        <p:spPr>
          <a:xfrm>
            <a:off x="4750501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1" name="Shape 2481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2" name="Shape 2482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3" name="Shape 2483"/>
          <p:cNvSpPr/>
          <p:nvPr/>
        </p:nvSpPr>
        <p:spPr>
          <a:xfrm>
            <a:off x="6992402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4" name="Shape 2484"/>
          <p:cNvSpPr/>
          <p:nvPr/>
        </p:nvSpPr>
        <p:spPr>
          <a:xfrm>
            <a:off x="-2065800" y="237975"/>
            <a:ext cx="1913400" cy="9909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5" name="Shape 2485"/>
          <p:cNvSpPr/>
          <p:nvPr/>
        </p:nvSpPr>
        <p:spPr>
          <a:xfrm>
            <a:off x="-2065800" y="1276350"/>
            <a:ext cx="1913400" cy="3456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6" name="Shape 2486"/>
          <p:cNvSpPr txBox="1">
            <a:spLocks noGrp="1"/>
          </p:cNvSpPr>
          <p:nvPr>
            <p:ph type="body" idx="2"/>
          </p:nvPr>
        </p:nvSpPr>
        <p:spPr>
          <a:xfrm>
            <a:off x="3876600" y="523725"/>
            <a:ext cx="5121600" cy="546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58" name="Shape 2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Shape 259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white"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Shape 2488"/>
          <p:cNvSpPr/>
          <p:nvPr/>
        </p:nvSpPr>
        <p:spPr>
          <a:xfrm>
            <a:off x="0" y="1019175"/>
            <a:ext cx="9144000" cy="381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9" name="Shape 248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1pPr>
            <a:lvl2pPr lvl="1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2pPr>
            <a:lvl3pPr lvl="2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3pPr>
            <a:lvl4pPr lvl="3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4pPr>
            <a:lvl5pPr lvl="4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5pPr>
            <a:lvl6pPr lvl="5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6pPr>
            <a:lvl7pPr lvl="6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7pPr>
            <a:lvl8pPr lvl="7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8pPr>
            <a:lvl9pPr lvl="8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9pPr>
          </a:lstStyle>
          <a:p>
            <a:endParaRPr/>
          </a:p>
        </p:txBody>
      </p:sp>
      <p:sp>
        <p:nvSpPr>
          <p:cNvPr id="2490" name="Shape 2490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91" name="Shape 249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92" name="Shape 249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93" name="Shape 249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494" name="Shape 249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495" name="Shape 24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6" name="Shape 249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blue">
    <p:spTree>
      <p:nvGrpSpPr>
        <p:cNvPr id="1" name="Shape 2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" name="Shape 2498"/>
          <p:cNvSpPr/>
          <p:nvPr/>
        </p:nvSpPr>
        <p:spPr>
          <a:xfrm>
            <a:off x="-37900" y="-47625"/>
            <a:ext cx="9239100" cy="52251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9" name="Shape 249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00" name="Shape 250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01" name="Shape 250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02" name="Shape 250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03" name="Shape 250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04" name="Shape 250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505" name="Shape 25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6" name="Shape 250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green"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Shape 2508"/>
          <p:cNvSpPr/>
          <p:nvPr/>
        </p:nvSpPr>
        <p:spPr>
          <a:xfrm>
            <a:off x="-37900" y="0"/>
            <a:ext cx="9239100" cy="5177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9" name="Shape 250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10" name="Shape 251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1" name="Shape 251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12" name="Shape 251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13" name="Shape 251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14" name="Shape 251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515" name="Shape 25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6" name="Shape 251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turquoise"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Shape 2518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19" name="Shape 251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20" name="Shape 2520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21" name="Shape 2521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22" name="Shape 2522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23" name="Shape 252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524" name="Shape 25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5" name="Shape 252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26" name="Shape 252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dark green"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Shape 2528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9" name="Shape 252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30" name="Shape 253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1" name="Shape 253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32" name="Shape 253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33" name="Shape 253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2534" name="Shape 253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535" name="Shape 25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6" name="Shape 253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light grey"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Shape 2538"/>
          <p:cNvSpPr/>
          <p:nvPr/>
        </p:nvSpPr>
        <p:spPr>
          <a:xfrm>
            <a:off x="-37900" y="-21900"/>
            <a:ext cx="9181800" cy="5199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39" name="Shape 253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540" name="Shape 254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1" name="Shape 254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542" name="Shape 254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543" name="Shape 254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544" name="Shape 254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545" name="Shape 25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6" name="Shape 254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Shape 254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9" name="Shape 254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550" name="Shape 25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1" name="Shape 2551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no footer"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y"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Shape 2554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455A6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5" name="Shape 255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56" name="Shape 2556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7" name="Shape 255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558" name="Shape 2558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559" name="Shape 25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Green"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Shape 2561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62" name="Shape 2562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63" name="Shape 256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4" name="Shape 256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565" name="Shape 256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566" name="Shape 25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no footer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Turquoise"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Shape 2568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69" name="Shape 2569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570" name="Shape 257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390775" y="304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1" name="Shape 257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572" name="Shape 25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3" name="Shape 2573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74" name="Shape 257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en"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Shape 2576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77" name="Shape 2577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78" name="Shape 257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sp>
        <p:nvSpPr>
          <p:cNvPr id="2579" name="Shape 257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580" name="Shape 2580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581" name="Shape 25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Yellow">
    <p:spTree>
      <p:nvGrpSpPr>
        <p:cNvPr id="1" name="Shape 2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3" name="Shape 2583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84" name="Shape 258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455A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85" name="Shape 2585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86" name="Shape 258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587" name="Shape 25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8" name="Shape 2588"/>
          <p:cNvCxnSpPr/>
          <p:nvPr/>
        </p:nvCxnSpPr>
        <p:spPr>
          <a:xfrm rot="10800000" flipH="1">
            <a:off x="-361950" y="4733175"/>
            <a:ext cx="9639600" cy="19800"/>
          </a:xfrm>
          <a:prstGeom prst="straightConnector1">
            <a:avLst/>
          </a:prstGeom>
          <a:noFill/>
          <a:ln w="9525" cap="flat" cmpd="sng">
            <a:solidFill>
              <a:srgbClr val="455A64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Blue"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Shape 2590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91" name="Shape 259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2" name="Shape 2592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93" name="Shape 259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594" name="Shape 259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595" name="Shape 25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no footer">
    <p:spTree>
      <p:nvGrpSpPr>
        <p:cNvPr id="1" name="Shape 2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7" name="Shape 2597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2598" name="Shape 2598"/>
          <p:cNvSpPr/>
          <p:nvPr/>
        </p:nvSpPr>
        <p:spPr>
          <a:xfrm>
            <a:off x="-95425" y="-34825"/>
            <a:ext cx="94491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99" name="Shape 259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8">
            <a:off x="-996289" y="484246"/>
            <a:ext cx="11953331" cy="37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footer"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" name="Shape 2601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2602" name="Shape 2602"/>
          <p:cNvSpPr/>
          <p:nvPr/>
        </p:nvSpPr>
        <p:spPr>
          <a:xfrm>
            <a:off x="-95425" y="-34825"/>
            <a:ext cx="9439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3" name="Shape 260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04" name="Shape 260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605" name="Shape 260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06" name="Shape 26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7" name="Shape 2607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282518">
            <a:off x="-745259" y="881598"/>
            <a:ext cx="10422348" cy="329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- flowline - footer"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9" name="Shape 2609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50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0" name="Shape 2610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1" name="Shape 26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12" name="Shape 261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13" name="Shape 26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4" name="Shape 2614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-1587150">
            <a:off x="-957172" y="1788938"/>
            <a:ext cx="6224923" cy="7353071"/>
          </a:xfrm>
          <a:prstGeom prst="rect">
            <a:avLst/>
          </a:prstGeom>
          <a:noFill/>
          <a:ln>
            <a:noFill/>
          </a:ln>
        </p:spPr>
      </p:pic>
      <p:sp>
        <p:nvSpPr>
          <p:cNvPr id="2615" name="Shape 261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- flowline - footer"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7" name="Shape 2617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399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8" name="Shape 2618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19" name="Shape 261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20" name="Shape 262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21" name="Shape 26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2" name="Shape 262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623" name="Shape 2623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1295194">
            <a:off x="2143125" y="-923924"/>
            <a:ext cx="5606172" cy="662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- flowline - footer">
    <p:spTree>
      <p:nvGrpSpPr>
        <p:cNvPr id="1" name="Shape 2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5" name="Shape 2625"/>
          <p:cNvPicPr preferRelativeResize="0"/>
          <p:nvPr/>
        </p:nvPicPr>
        <p:blipFill rotWithShape="1">
          <a:blip r:embed="rId2">
            <a:alphaModFix/>
          </a:blip>
          <a:srcRect t="9334" b="11155"/>
          <a:stretch/>
        </p:blipFill>
        <p:spPr>
          <a:xfrm>
            <a:off x="-2400" y="-12749"/>
            <a:ext cx="9146400" cy="51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6" name="Shape 2626"/>
          <p:cNvSpPr/>
          <p:nvPr/>
        </p:nvSpPr>
        <p:spPr>
          <a:xfrm>
            <a:off x="-95425" y="-34825"/>
            <a:ext cx="9373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7" name="Shape 262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28" name="Shape 2628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29" name="Shape 26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0" name="Shape 2630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361946" y="638175"/>
            <a:ext cx="677598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631" name="Shape 263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- flowline - footer">
    <p:spTree>
      <p:nvGrpSpPr>
        <p:cNvPr id="1" name="Shape 2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3" name="Shape 2633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4" name="Shape 2634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35" name="Shape 263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36" name="Shape 263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37" name="Shape 2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8" name="Shape 2638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2077701" y="733427"/>
            <a:ext cx="11659848" cy="3978022"/>
          </a:xfrm>
          <a:prstGeom prst="rect">
            <a:avLst/>
          </a:prstGeom>
          <a:noFill/>
          <a:ln>
            <a:noFill/>
          </a:ln>
        </p:spPr>
      </p:pic>
      <p:sp>
        <p:nvSpPr>
          <p:cNvPr id="2639" name="Shape 263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y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455A6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Shape 26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66" name="Shape 266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7" name="Shape 2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- flowline - footer"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" name="Shape 2641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2" name="Shape 2642"/>
          <p:cNvSpPr/>
          <p:nvPr/>
        </p:nvSpPr>
        <p:spPr>
          <a:xfrm>
            <a:off x="-95425" y="-34825"/>
            <a:ext cx="9373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3" name="Shape 264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44" name="Shape 264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45" name="Shape 26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6" name="Shape 2646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523875" y="-409574"/>
            <a:ext cx="12406698" cy="4766352"/>
          </a:xfrm>
          <a:prstGeom prst="rect">
            <a:avLst/>
          </a:prstGeom>
          <a:noFill/>
          <a:ln>
            <a:noFill/>
          </a:ln>
        </p:spPr>
      </p:pic>
      <p:sp>
        <p:nvSpPr>
          <p:cNvPr id="2647" name="Shape 264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- flowline - footer">
    <p:spTree>
      <p:nvGrpSpPr>
        <p:cNvPr id="1" name="Shape 2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9" name="Shape 2649"/>
          <p:cNvPicPr preferRelativeResize="0"/>
          <p:nvPr/>
        </p:nvPicPr>
        <p:blipFill rotWithShape="1">
          <a:blip r:embed="rId2">
            <a:alphaModFix/>
          </a:blip>
          <a:srcRect t="15727" b="25521"/>
          <a:stretch/>
        </p:blipFill>
        <p:spPr>
          <a:xfrm>
            <a:off x="-68150" y="-76199"/>
            <a:ext cx="9280202" cy="52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650" name="Shape 2650"/>
          <p:cNvSpPr/>
          <p:nvPr/>
        </p:nvSpPr>
        <p:spPr>
          <a:xfrm>
            <a:off x="-95425" y="-34825"/>
            <a:ext cx="94584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1" name="Shape 265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52" name="Shape 265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53" name="Shape 26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4" name="Shape 2654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625050" y="1629550"/>
            <a:ext cx="10121469" cy="31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5" name="Shape 265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- flowline - footer">
    <p:spTree>
      <p:nvGrpSpPr>
        <p:cNvPr id="1" name="Shape 2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7" name="Shape 2657"/>
          <p:cNvPicPr preferRelativeResize="0"/>
          <p:nvPr/>
        </p:nvPicPr>
        <p:blipFill rotWithShape="1">
          <a:blip r:embed="rId2">
            <a:alphaModFix/>
          </a:blip>
          <a:srcRect t="4378" b="9777"/>
          <a:stretch/>
        </p:blipFill>
        <p:spPr>
          <a:xfrm>
            <a:off x="-99425" y="-111849"/>
            <a:ext cx="9333244" cy="53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8" name="Shape 2658"/>
          <p:cNvSpPr/>
          <p:nvPr/>
        </p:nvSpPr>
        <p:spPr>
          <a:xfrm>
            <a:off x="-95425" y="-34825"/>
            <a:ext cx="9333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59" name="Shape 265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660" name="Shape 266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61" name="Shape 26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" name="Shape 2662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9235606">
            <a:off x="751474" y="-2601937"/>
            <a:ext cx="11271582" cy="63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3" name="Shape 266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- flowline - footer"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5" name="Shape 2665"/>
          <p:cNvPicPr preferRelativeResize="0"/>
          <p:nvPr/>
        </p:nvPicPr>
        <p:blipFill rotWithShape="1">
          <a:blip r:embed="rId2">
            <a:alphaModFix/>
          </a:blip>
          <a:srcRect t="15059"/>
          <a:stretch/>
        </p:blipFill>
        <p:spPr>
          <a:xfrm>
            <a:off x="-57149" y="-84124"/>
            <a:ext cx="9277344" cy="5253321"/>
          </a:xfrm>
          <a:prstGeom prst="rect">
            <a:avLst/>
          </a:prstGeom>
          <a:noFill/>
          <a:ln>
            <a:noFill/>
          </a:ln>
        </p:spPr>
      </p:pic>
      <p:sp>
        <p:nvSpPr>
          <p:cNvPr id="2666" name="Shape 2666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67" name="Shape 2667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1295194">
            <a:off x="285750" y="-457199"/>
            <a:ext cx="5606172" cy="6622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8" name="Shape 2668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69" name="Shape 26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0" name="Shape 267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1" name="Shape 267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- flowline - footer"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3" name="Shape 267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077701" y="733427"/>
            <a:ext cx="11659848" cy="3978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4" name="Shape 267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75" name="Shape 26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6" name="Shape 267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7" name="Shape 267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678" name="Shape 2678"/>
          <p:cNvPicPr preferRelativeResize="0"/>
          <p:nvPr/>
        </p:nvPicPr>
        <p:blipFill rotWithShape="1">
          <a:blip r:embed="rId4">
            <a:alphaModFix/>
          </a:blip>
          <a:srcRect b="13232"/>
          <a:stretch/>
        </p:blipFill>
        <p:spPr>
          <a:xfrm>
            <a:off x="-85725" y="-147600"/>
            <a:ext cx="9267830" cy="5362503"/>
          </a:xfrm>
          <a:prstGeom prst="rect">
            <a:avLst/>
          </a:prstGeom>
          <a:noFill/>
          <a:ln>
            <a:noFill/>
          </a:ln>
        </p:spPr>
      </p:pic>
      <p:sp>
        <p:nvSpPr>
          <p:cNvPr id="2679" name="Shape 2679"/>
          <p:cNvSpPr/>
          <p:nvPr/>
        </p:nvSpPr>
        <p:spPr>
          <a:xfrm>
            <a:off x="-95425" y="-34825"/>
            <a:ext cx="92679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- flowline - footer"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1" name="Shape 2681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2" name="Shape 2682"/>
          <p:cNvSpPr/>
          <p:nvPr/>
        </p:nvSpPr>
        <p:spPr>
          <a:xfrm>
            <a:off x="-95425" y="-34825"/>
            <a:ext cx="928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83" name="Shape 2683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4">
            <a:off x="-839528" y="1520111"/>
            <a:ext cx="10382681" cy="3278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84" name="Shape 268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85" name="Shape 26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6" name="Shape 268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7" name="Shape 268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- flowline - footer"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9" name="Shape 2689"/>
          <p:cNvPicPr preferRelativeResize="0"/>
          <p:nvPr/>
        </p:nvPicPr>
        <p:blipFill rotWithShape="1">
          <a:blip r:embed="rId2">
            <a:alphaModFix/>
          </a:blip>
          <a:srcRect t="12625"/>
          <a:stretch/>
        </p:blipFill>
        <p:spPr>
          <a:xfrm>
            <a:off x="-66825" y="-107598"/>
            <a:ext cx="9261003" cy="5395671"/>
          </a:xfrm>
          <a:prstGeom prst="rect">
            <a:avLst/>
          </a:prstGeom>
          <a:noFill/>
          <a:ln>
            <a:noFill/>
          </a:ln>
        </p:spPr>
      </p:pic>
      <p:sp>
        <p:nvSpPr>
          <p:cNvPr id="2690" name="Shape 2690"/>
          <p:cNvSpPr/>
          <p:nvPr/>
        </p:nvSpPr>
        <p:spPr>
          <a:xfrm>
            <a:off x="-95425" y="-34825"/>
            <a:ext cx="9289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91" name="Shape 2691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9235606">
            <a:off x="675274" y="-2297137"/>
            <a:ext cx="11271582" cy="6340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2" name="Shape 269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693" name="Shape 26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4" name="Shape 269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5" name="Shape 269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 - no flowline - footer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7" name="Shape 2697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2698" name="Shape 2698"/>
          <p:cNvSpPr/>
          <p:nvPr/>
        </p:nvSpPr>
        <p:spPr>
          <a:xfrm>
            <a:off x="-95425" y="-12750"/>
            <a:ext cx="92850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9" name="Shape 269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00" name="Shape 270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01" name="Shape 27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2" name="Shape 270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 - no flowline - footer"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4" name="Shape 2704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50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05" name="Shape 2705"/>
          <p:cNvSpPr/>
          <p:nvPr/>
        </p:nvSpPr>
        <p:spPr>
          <a:xfrm>
            <a:off x="-1200" y="-12750"/>
            <a:ext cx="92757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6" name="Shape 270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07" name="Shape 2707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08" name="Shape 27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9" name="Shape 270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 - no flowline - footer"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1" name="Shape 2711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399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2" name="Shape 2712"/>
          <p:cNvSpPr/>
          <p:nvPr/>
        </p:nvSpPr>
        <p:spPr>
          <a:xfrm>
            <a:off x="-1200" y="-12750"/>
            <a:ext cx="92118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3" name="Shape 271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4" name="Shape 271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15" name="Shape 27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6" name="Shape 271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Gree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73" name="Shape 27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4" name="Shape 2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 - no flowline - footer"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8" name="Shape 2718"/>
          <p:cNvPicPr preferRelativeResize="0"/>
          <p:nvPr/>
        </p:nvPicPr>
        <p:blipFill rotWithShape="1">
          <a:blip r:embed="rId2">
            <a:alphaModFix/>
          </a:blip>
          <a:srcRect t="10542" b="10542"/>
          <a:stretch/>
        </p:blipFill>
        <p:spPr>
          <a:xfrm>
            <a:off x="-240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19" name="Shape 2719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0" name="Shape 27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21" name="Shape 2721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22" name="Shape 27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3" name="Shape 272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 - no flowline - footer"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5" name="Shape 2725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6" name="Shape 2726"/>
          <p:cNvSpPr/>
          <p:nvPr/>
        </p:nvSpPr>
        <p:spPr>
          <a:xfrm>
            <a:off x="-95425" y="-34825"/>
            <a:ext cx="93348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7" name="Shape 272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28" name="Shape 2728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29" name="Shape 27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0" name="Shape 273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 - no flowline - footer"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2" name="Shape 2732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3" name="Shape 2733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4" name="Shape 273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35" name="Shape 273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36" name="Shape 27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7" name="Shape 273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 - no flowline - footer"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9" name="Shape 2739"/>
          <p:cNvPicPr preferRelativeResize="0"/>
          <p:nvPr/>
        </p:nvPicPr>
        <p:blipFill rotWithShape="1">
          <a:blip r:embed="rId2">
            <a:alphaModFix/>
          </a:blip>
          <a:srcRect t="15727" b="25521"/>
          <a:stretch/>
        </p:blipFill>
        <p:spPr>
          <a:xfrm>
            <a:off x="-68150" y="-76199"/>
            <a:ext cx="9280202" cy="52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2740" name="Shape 2740"/>
          <p:cNvSpPr/>
          <p:nvPr/>
        </p:nvSpPr>
        <p:spPr>
          <a:xfrm>
            <a:off x="-95425" y="-34825"/>
            <a:ext cx="9280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1" name="Shape 274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42" name="Shape 274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43" name="Shape 27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4" name="Shape 274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 - no flowline - footer"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6" name="Shape 2746"/>
          <p:cNvPicPr preferRelativeResize="0"/>
          <p:nvPr/>
        </p:nvPicPr>
        <p:blipFill rotWithShape="1">
          <a:blip r:embed="rId2">
            <a:alphaModFix/>
          </a:blip>
          <a:srcRect t="4378" b="9777"/>
          <a:stretch/>
        </p:blipFill>
        <p:spPr>
          <a:xfrm>
            <a:off x="-99425" y="-111849"/>
            <a:ext cx="9333244" cy="53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7" name="Shape 2747"/>
          <p:cNvSpPr/>
          <p:nvPr/>
        </p:nvSpPr>
        <p:spPr>
          <a:xfrm>
            <a:off x="-133350" y="-111850"/>
            <a:ext cx="9401100" cy="53982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48" name="Shape 274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49" name="Shape 274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50" name="Shape 27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1" name="Shape 275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 - no flowline - footer"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3" name="Shape 2753"/>
          <p:cNvPicPr preferRelativeResize="0"/>
          <p:nvPr/>
        </p:nvPicPr>
        <p:blipFill rotWithShape="1">
          <a:blip r:embed="rId2">
            <a:alphaModFix/>
          </a:blip>
          <a:srcRect t="15059"/>
          <a:stretch/>
        </p:blipFill>
        <p:spPr>
          <a:xfrm>
            <a:off x="-57149" y="-84124"/>
            <a:ext cx="9277344" cy="5253321"/>
          </a:xfrm>
          <a:prstGeom prst="rect">
            <a:avLst/>
          </a:prstGeom>
          <a:noFill/>
          <a:ln>
            <a:noFill/>
          </a:ln>
        </p:spPr>
      </p:pic>
      <p:sp>
        <p:nvSpPr>
          <p:cNvPr id="2754" name="Shape 2754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55" name="Shape 275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56" name="Shape 27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7" name="Shape 275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8" name="Shape 275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 - no flowline - footer"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0" name="Shape 2760"/>
          <p:cNvPicPr preferRelativeResize="0"/>
          <p:nvPr/>
        </p:nvPicPr>
        <p:blipFill rotWithShape="1">
          <a:blip r:embed="rId2">
            <a:alphaModFix/>
          </a:blip>
          <a:srcRect b="13232"/>
          <a:stretch/>
        </p:blipFill>
        <p:spPr>
          <a:xfrm>
            <a:off x="-85725" y="-147600"/>
            <a:ext cx="9267830" cy="5362503"/>
          </a:xfrm>
          <a:prstGeom prst="rect">
            <a:avLst/>
          </a:prstGeom>
          <a:noFill/>
          <a:ln>
            <a:noFill/>
          </a:ln>
        </p:spPr>
      </p:pic>
      <p:sp>
        <p:nvSpPr>
          <p:cNvPr id="2761" name="Shape 2761"/>
          <p:cNvSpPr/>
          <p:nvPr/>
        </p:nvSpPr>
        <p:spPr>
          <a:xfrm>
            <a:off x="-95425" y="-34825"/>
            <a:ext cx="9277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62" name="Shape 276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63" name="Shape 27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4" name="Shape 276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5" name="Shape 276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 - no flowline - footer"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7" name="Shape 2767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8" name="Shape 2768"/>
          <p:cNvSpPr/>
          <p:nvPr/>
        </p:nvSpPr>
        <p:spPr>
          <a:xfrm>
            <a:off x="-95425" y="-34825"/>
            <a:ext cx="928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69" name="Shape 276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70" name="Shape 27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1" name="Shape 277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2" name="Shape 277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 - no flowline - footer">
    <p:spTree>
      <p:nvGrpSpPr>
        <p:cNvPr id="1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4" name="Shape 2774"/>
          <p:cNvPicPr preferRelativeResize="0"/>
          <p:nvPr/>
        </p:nvPicPr>
        <p:blipFill rotWithShape="1">
          <a:blip r:embed="rId2">
            <a:alphaModFix/>
          </a:blip>
          <a:srcRect t="12625"/>
          <a:stretch/>
        </p:blipFill>
        <p:spPr>
          <a:xfrm>
            <a:off x="-66825" y="-107598"/>
            <a:ext cx="9261003" cy="5395671"/>
          </a:xfrm>
          <a:prstGeom prst="rect">
            <a:avLst/>
          </a:prstGeom>
          <a:noFill/>
          <a:ln>
            <a:noFill/>
          </a:ln>
        </p:spPr>
      </p:pic>
      <p:sp>
        <p:nvSpPr>
          <p:cNvPr id="2775" name="Shape 2775"/>
          <p:cNvSpPr/>
          <p:nvPr/>
        </p:nvSpPr>
        <p:spPr>
          <a:xfrm>
            <a:off x="-95425" y="-34825"/>
            <a:ext cx="9289500" cy="53229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76" name="Shape 277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77" name="Shape 27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8" name="Shape 277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9" name="Shape 277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Shape 2781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782" name="Shape 2782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83" name="Shape 278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Turquoise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78" name="Shape 27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390775" y="304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Shape 281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82" name="Shape 28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 Blank 1"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Shape 2785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786" name="Shape 278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87" name="Shape 2787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788" name="Shape 27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9" name="Shape 2789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90" name="Shape 2790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8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 Blank 1 1">
    <p:spTree>
      <p:nvGrpSpPr>
        <p:cNvPr id="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Shape 2792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793" name="Shape 279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4" name="Shape 2794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795" name="Shape 27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6" name="Shape 279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97" name="Shape 2797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B7D13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Turquoise 1">
    <p:spTree>
      <p:nvGrpSpPr>
        <p:cNvPr id="1" name="Shape 2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Shape 2799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B7D13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0" name="Shape 2800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801" name="Shape 280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390775" y="304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2" name="Shape 280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803" name="Shape 28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4" name="Shape 2804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805" name="Shape 280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Turquoise 1 1"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" name="Shape 2807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FF8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8" name="Shape 2808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809" name="Shape 280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390775" y="304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0" name="Shape 281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811" name="Shape 28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2" name="Shape 2812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813" name="Shape 281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PG_Title Only"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Shape 2815"/>
          <p:cNvSpPr txBox="1">
            <a:spLocks noGrp="1"/>
          </p:cNvSpPr>
          <p:nvPr>
            <p:ph type="title"/>
          </p:nvPr>
        </p:nvSpPr>
        <p:spPr>
          <a:xfrm>
            <a:off x="409125" y="254575"/>
            <a:ext cx="8277600" cy="715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816" name="Shape 2816"/>
          <p:cNvSpPr txBox="1">
            <a:spLocks noGrp="1"/>
          </p:cNvSpPr>
          <p:nvPr>
            <p:ph type="body" idx="1"/>
          </p:nvPr>
        </p:nvSpPr>
        <p:spPr>
          <a:xfrm>
            <a:off x="409125" y="4680075"/>
            <a:ext cx="6731700" cy="280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buClr>
                <a:schemeClr val="lt2"/>
              </a:buClr>
              <a:buSzPct val="100000"/>
              <a:defRPr sz="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8" name="Shape 2818"/>
          <p:cNvSpPr txBox="1">
            <a:spLocks noGrp="1"/>
          </p:cNvSpPr>
          <p:nvPr>
            <p:ph type="title"/>
          </p:nvPr>
        </p:nvSpPr>
        <p:spPr>
          <a:xfrm>
            <a:off x="125047" y="110241"/>
            <a:ext cx="7086600" cy="57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7EBE"/>
              </a:buClr>
              <a:buSzPct val="100000"/>
              <a:buFont typeface="Open Sans"/>
              <a:buNone/>
              <a:defRPr sz="2400">
                <a:solidFill>
                  <a:srgbClr val="537EBE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7EBE"/>
              </a:buClr>
              <a:buSzPct val="100000"/>
              <a:buFont typeface="Open Sans"/>
              <a:buNone/>
              <a:defRPr sz="2400">
                <a:solidFill>
                  <a:srgbClr val="537EBE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buClr>
                <a:srgbClr val="537EBE"/>
              </a:buClr>
              <a:buSzPct val="100000"/>
              <a:buFont typeface="Open Sans"/>
              <a:defRPr sz="2400">
                <a:solidFill>
                  <a:srgbClr val="537EBE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buClr>
                <a:srgbClr val="537EBE"/>
              </a:buClr>
              <a:buSzPct val="100000"/>
              <a:buFont typeface="Open Sans"/>
              <a:defRPr sz="2400">
                <a:solidFill>
                  <a:srgbClr val="537EBE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buClr>
                <a:srgbClr val="537EBE"/>
              </a:buClr>
              <a:buSzPct val="100000"/>
              <a:buFont typeface="Open Sans"/>
              <a:defRPr sz="2400">
                <a:solidFill>
                  <a:srgbClr val="537EBE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buClr>
                <a:srgbClr val="537EBE"/>
              </a:buClr>
              <a:buSzPct val="100000"/>
              <a:buFont typeface="Open Sans"/>
              <a:defRPr sz="2400">
                <a:solidFill>
                  <a:srgbClr val="537EBE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buClr>
                <a:srgbClr val="537EBE"/>
              </a:buClr>
              <a:buSzPct val="100000"/>
              <a:buFont typeface="Open Sans"/>
              <a:defRPr sz="2400">
                <a:solidFill>
                  <a:srgbClr val="537EBE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buClr>
                <a:srgbClr val="537EBE"/>
              </a:buClr>
              <a:buSzPct val="100000"/>
              <a:buFont typeface="Open Sans"/>
              <a:defRPr sz="2400">
                <a:solidFill>
                  <a:srgbClr val="537EBE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buClr>
                <a:srgbClr val="537EBE"/>
              </a:buClr>
              <a:buSzPct val="100000"/>
              <a:buFont typeface="Open Sans"/>
              <a:defRPr sz="2400">
                <a:solidFill>
                  <a:srgbClr val="537EBE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subtitle and Content 2"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0" name="Shape 2820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21" name="Shape 2821"/>
          <p:cNvSpPr txBox="1">
            <a:spLocks noGrp="1"/>
          </p:cNvSpPr>
          <p:nvPr>
            <p:ph type="ftr" idx="11"/>
          </p:nvPr>
        </p:nvSpPr>
        <p:spPr>
          <a:xfrm>
            <a:off x="465825" y="4495529"/>
            <a:ext cx="2845200" cy="1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822" name="Shape 2822"/>
          <p:cNvSpPr txBox="1">
            <a:spLocks noGrp="1"/>
          </p:cNvSpPr>
          <p:nvPr>
            <p:ph type="body" idx="1"/>
          </p:nvPr>
        </p:nvSpPr>
        <p:spPr>
          <a:xfrm>
            <a:off x="460629" y="846333"/>
            <a:ext cx="8212200" cy="2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23" name="Shape 2823"/>
          <p:cNvSpPr txBox="1">
            <a:spLocks noGrp="1"/>
          </p:cNvSpPr>
          <p:nvPr>
            <p:ph type="body" idx="2"/>
          </p:nvPr>
        </p:nvSpPr>
        <p:spPr>
          <a:xfrm>
            <a:off x="458868" y="1359459"/>
            <a:ext cx="8186400" cy="311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Subtitle"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Shape 28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7124700" cy="57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Open Sans"/>
              <a:buNone/>
              <a:defRPr sz="28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Open Sans"/>
              <a:buNone/>
              <a:defRPr sz="2800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buClr>
                <a:srgbClr val="666666"/>
              </a:buClr>
              <a:buSzPct val="100000"/>
              <a:buFont typeface="Open Sans"/>
              <a:defRPr sz="2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26" name="Shape 2826"/>
          <p:cNvSpPr txBox="1">
            <a:spLocks noGrp="1"/>
          </p:cNvSpPr>
          <p:nvPr>
            <p:ph type="subTitle" idx="1"/>
          </p:nvPr>
        </p:nvSpPr>
        <p:spPr>
          <a:xfrm>
            <a:off x="457200" y="747862"/>
            <a:ext cx="8229600" cy="36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Shape 28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29" name="Shape 28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30" name="Shape 283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2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2" name="Shape 2832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33" name="Shape 2833"/>
          <p:cNvSpPr txBox="1">
            <a:spLocks noGrp="1"/>
          </p:cNvSpPr>
          <p:nvPr>
            <p:ph type="ftr" idx="11"/>
          </p:nvPr>
        </p:nvSpPr>
        <p:spPr>
          <a:xfrm>
            <a:off x="465825" y="4495529"/>
            <a:ext cx="2845200" cy="1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34" name="Shape 2834"/>
          <p:cNvSpPr txBox="1">
            <a:spLocks noGrp="1"/>
          </p:cNvSpPr>
          <p:nvPr>
            <p:ph type="body" idx="1"/>
          </p:nvPr>
        </p:nvSpPr>
        <p:spPr>
          <a:xfrm>
            <a:off x="474454" y="1332186"/>
            <a:ext cx="8186400" cy="311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lvl="0" indent="-106362" algn="l" rtl="0">
              <a:spcBef>
                <a:spcPts val="400"/>
              </a:spcBef>
              <a:buClr>
                <a:srgbClr val="8F8F8F"/>
              </a:buClr>
              <a:buFont typeface="Arial"/>
              <a:buChar char="•"/>
              <a:defRPr/>
            </a:lvl1pPr>
            <a:lvl2pPr marL="457200" lvl="1" indent="-63500" algn="l" rtl="0">
              <a:spcBef>
                <a:spcPts val="360"/>
              </a:spcBef>
              <a:buClr>
                <a:srgbClr val="8F8F8F"/>
              </a:buClr>
              <a:buFont typeface="Arial"/>
              <a:buChar char="•"/>
              <a:defRPr/>
            </a:lvl2pPr>
            <a:lvl3pPr marL="690562" lvl="2" indent="-131762" algn="l" rtl="0">
              <a:spcBef>
                <a:spcPts val="320"/>
              </a:spcBef>
              <a:buClr>
                <a:srgbClr val="8F8F8F"/>
              </a:buClr>
              <a:buFont typeface="Arial"/>
              <a:buChar char="•"/>
              <a:defRPr/>
            </a:lvl3pPr>
            <a:lvl4pPr marL="1600200" lvl="3" indent="-101600" algn="l" rtl="0">
              <a:spcBef>
                <a:spcPts val="400"/>
              </a:spcBef>
              <a:buClr>
                <a:srgbClr val="6A6C6B"/>
              </a:buClr>
              <a:buFont typeface="Arial"/>
              <a:buChar char="–"/>
              <a:defRPr/>
            </a:lvl4pPr>
            <a:lvl5pPr marL="2057400" lvl="4" indent="-101600" algn="l" rtl="0">
              <a:spcBef>
                <a:spcPts val="400"/>
              </a:spcBef>
              <a:buClr>
                <a:srgbClr val="6A6C6B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en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ECEFF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8" name="Shape 288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89" name="Shape 2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subtitle and Content">
    <p:spTree>
      <p:nvGrpSpPr>
        <p:cNvPr id="1" name="Shape 2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" name="Shape 2836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37" name="Shape 2837"/>
          <p:cNvSpPr txBox="1">
            <a:spLocks noGrp="1"/>
          </p:cNvSpPr>
          <p:nvPr>
            <p:ph type="ftr" idx="11"/>
          </p:nvPr>
        </p:nvSpPr>
        <p:spPr>
          <a:xfrm>
            <a:off x="465825" y="4495529"/>
            <a:ext cx="2845200" cy="1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/>
            </a:lvl1pPr>
            <a:lvl2pPr marL="457200" marR="0" lvl="1" indent="0" algn="l" rtl="0">
              <a:spcBef>
                <a:spcPts val="0"/>
              </a:spcBef>
              <a:defRPr/>
            </a:lvl2pPr>
            <a:lvl3pPr marL="914400" marR="0" lvl="2" indent="0" algn="l" rtl="0">
              <a:spcBef>
                <a:spcPts val="0"/>
              </a:spcBef>
              <a:defRPr/>
            </a:lvl3pPr>
            <a:lvl4pPr marL="1371600" marR="0" lvl="3" indent="0" algn="l" rtl="0">
              <a:spcBef>
                <a:spcPts val="0"/>
              </a:spcBef>
              <a:defRPr/>
            </a:lvl4pPr>
            <a:lvl5pPr marL="1828800" marR="0" lvl="4" indent="0" algn="l" rtl="0">
              <a:spcBef>
                <a:spcPts val="0"/>
              </a:spcBef>
              <a:defRPr/>
            </a:lvl5pPr>
            <a:lvl6pPr marL="2286000" marR="0" lvl="5" indent="0" algn="l" rtl="0">
              <a:spcBef>
                <a:spcPts val="0"/>
              </a:spcBef>
              <a:defRPr/>
            </a:lvl6pPr>
            <a:lvl7pPr marL="2743200" marR="0" lvl="6" indent="0" algn="l" rtl="0">
              <a:spcBef>
                <a:spcPts val="0"/>
              </a:spcBef>
              <a:defRPr/>
            </a:lvl7pPr>
            <a:lvl8pPr marL="3200400" marR="0" lvl="7" indent="0" algn="l" rtl="0">
              <a:spcBef>
                <a:spcPts val="0"/>
              </a:spcBef>
              <a:defRPr/>
            </a:lvl8pPr>
            <a:lvl9pPr marL="3657600" marR="0" lvl="8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38" name="Shape 2838"/>
          <p:cNvSpPr txBox="1">
            <a:spLocks noGrp="1"/>
          </p:cNvSpPr>
          <p:nvPr>
            <p:ph type="body" idx="1"/>
          </p:nvPr>
        </p:nvSpPr>
        <p:spPr>
          <a:xfrm>
            <a:off x="465825" y="854609"/>
            <a:ext cx="8212200" cy="2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39" name="Shape 2839"/>
          <p:cNvSpPr txBox="1">
            <a:spLocks noGrp="1"/>
          </p:cNvSpPr>
          <p:nvPr>
            <p:ph type="body" idx="2"/>
          </p:nvPr>
        </p:nvSpPr>
        <p:spPr>
          <a:xfrm>
            <a:off x="474454" y="1332186"/>
            <a:ext cx="8186400" cy="311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lvl="0" indent="-106362" algn="l" rtl="0">
              <a:spcBef>
                <a:spcPts val="400"/>
              </a:spcBef>
              <a:buClr>
                <a:srgbClr val="8F8F8F"/>
              </a:buClr>
              <a:buFont typeface="Arial"/>
              <a:buChar char="•"/>
              <a:defRPr/>
            </a:lvl1pPr>
            <a:lvl2pPr marL="457200" lvl="1" indent="-63500" algn="l" rtl="0">
              <a:spcBef>
                <a:spcPts val="360"/>
              </a:spcBef>
              <a:buClr>
                <a:srgbClr val="8F8F8F"/>
              </a:buClr>
              <a:buFont typeface="Arial"/>
              <a:buChar char="•"/>
              <a:defRPr/>
            </a:lvl2pPr>
            <a:lvl3pPr marL="690562" lvl="2" indent="-131762" algn="l" rtl="0">
              <a:spcBef>
                <a:spcPts val="320"/>
              </a:spcBef>
              <a:buClr>
                <a:srgbClr val="8F8F8F"/>
              </a:buClr>
              <a:buFont typeface="Arial"/>
              <a:buChar char="•"/>
              <a:defRPr/>
            </a:lvl3pPr>
            <a:lvl4pPr marL="1600200" lvl="3" indent="-101600" algn="l" rtl="0">
              <a:spcBef>
                <a:spcPts val="400"/>
              </a:spcBef>
              <a:buClr>
                <a:srgbClr val="6A6C6B"/>
              </a:buClr>
              <a:buFont typeface="Arial"/>
              <a:buChar char="–"/>
              <a:defRPr/>
            </a:lvl4pPr>
            <a:lvl5pPr marL="2057400" lvl="4" indent="-101600" algn="l" rtl="0">
              <a:spcBef>
                <a:spcPts val="400"/>
              </a:spcBef>
              <a:buClr>
                <a:srgbClr val="6A6C6B"/>
              </a:buClr>
              <a:buFont typeface="Arial"/>
              <a:buChar char="»"/>
              <a:defRPr/>
            </a:lvl5pPr>
            <a:lvl6pPr marL="2514600" lvl="5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lvl="6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lvl="7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lvl="8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1">
    <p:spTree>
      <p:nvGrpSpPr>
        <p:cNvPr id="1" name="Shape 28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 Blank  1">
    <p:spTree>
      <p:nvGrpSpPr>
        <p:cNvPr id="1" name="Shape 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Shape 2842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843" name="Shape 284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4" name="Shape 2844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845" name="Shape 28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6" name="Shape 284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847" name="Shape 2847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 Blank  1 1">
    <p:spTree>
      <p:nvGrpSpPr>
        <p:cNvPr id="1" name="Shape 2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9" name="Shape 2849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850" name="Shape 285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1" name="Shape 2851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852" name="Shape 28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3" name="Shape 2853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854" name="Shape 2854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0"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Shape 28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BEEF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0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BODY_2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8" name="Shape 285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59" name="Shape 28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60" name="Shape 28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61" name="Shape 286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Dark Grey"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" name="Shape 2876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7" name="Shape 2877"/>
          <p:cNvSpPr txBox="1">
            <a:spLocks noGrp="1"/>
          </p:cNvSpPr>
          <p:nvPr>
            <p:ph type="title"/>
          </p:nvPr>
        </p:nvSpPr>
        <p:spPr>
          <a:xfrm>
            <a:off x="457200" y="926010"/>
            <a:ext cx="4763400" cy="14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8" name="Shape 2878"/>
          <p:cNvSpPr txBox="1">
            <a:spLocks noGrp="1"/>
          </p:cNvSpPr>
          <p:nvPr>
            <p:ph type="title" idx="2"/>
          </p:nvPr>
        </p:nvSpPr>
        <p:spPr>
          <a:xfrm>
            <a:off x="457200" y="2602785"/>
            <a:ext cx="4763400" cy="47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879" name="Shape 28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9546" y="4087976"/>
            <a:ext cx="2202752" cy="47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 Cover - White"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Shape 2881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82" name="Shape 2882"/>
          <p:cNvSpPr txBox="1">
            <a:spLocks noGrp="1"/>
          </p:cNvSpPr>
          <p:nvPr>
            <p:ph type="title"/>
          </p:nvPr>
        </p:nvSpPr>
        <p:spPr>
          <a:xfrm>
            <a:off x="457200" y="926010"/>
            <a:ext cx="4763400" cy="14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883" name="Shape 2883"/>
          <p:cNvSpPr txBox="1">
            <a:spLocks noGrp="1"/>
          </p:cNvSpPr>
          <p:nvPr>
            <p:ph type="title" idx="2"/>
          </p:nvPr>
        </p:nvSpPr>
        <p:spPr>
          <a:xfrm>
            <a:off x="457200" y="2602785"/>
            <a:ext cx="4763400" cy="47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rgbClr val="BBC4C8"/>
              </a:buClr>
              <a:buSzPct val="100000"/>
              <a:buFont typeface="Roboto"/>
              <a:defRPr sz="14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884" name="Shape 28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57250" y="4044400"/>
            <a:ext cx="1876524" cy="476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"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Shape 2886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87" name="Shape 2887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888" name="Shape 2888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89" name="Shape 288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0" name="Shape 2890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891" name="Shape 2891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892" name="Shape 2892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pic>
        <p:nvPicPr>
          <p:cNvPr id="2893" name="Shape 28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">
    <p:spTree>
      <p:nvGrpSpPr>
        <p:cNvPr id="1" name="Shape 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Shape 2895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96" name="Shape 2896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897" name="Shape 2897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98" name="Shape 289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9" name="Shape 2899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00" name="Shape 2900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01" name="Shape 2901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pic>
        <p:nvPicPr>
          <p:cNvPr id="2902" name="Shape 29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Yellow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455A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4" name="Shape 29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295" name="Shape 2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Shape 296"/>
          <p:cNvCxnSpPr/>
          <p:nvPr/>
        </p:nvCxnSpPr>
        <p:spPr>
          <a:xfrm rot="10800000" flipH="1">
            <a:off x="-361950" y="4733175"/>
            <a:ext cx="9639600" cy="19800"/>
          </a:xfrm>
          <a:prstGeom prst="straightConnector1">
            <a:avLst/>
          </a:prstGeom>
          <a:noFill/>
          <a:ln w="9525" cap="flat" cmpd="sng">
            <a:solidFill>
              <a:srgbClr val="455A64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">
    <p:spTree>
      <p:nvGrpSpPr>
        <p:cNvPr id="1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4" name="Shape 2904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05" name="Shape 2905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906" name="Shape 2906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07" name="Shape 290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8" name="Shape 2908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09" name="Shape 2909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10" name="Shape 2910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pic>
        <p:nvPicPr>
          <p:cNvPr id="2911" name="Shape 29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">
    <p:spTree>
      <p:nvGrpSpPr>
        <p:cNvPr id="1" name="Shape 2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3" name="Shape 2913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14" name="Shape 2914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915" name="Shape 2915"/>
          <p:cNvSpPr txBox="1">
            <a:spLocks noGrp="1"/>
          </p:cNvSpPr>
          <p:nvPr>
            <p:ph type="body" idx="1"/>
          </p:nvPr>
        </p:nvSpPr>
        <p:spPr>
          <a:xfrm>
            <a:off x="266700" y="1276350"/>
            <a:ext cx="41553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defRPr/>
            </a:lvl1pPr>
            <a:lvl2pPr lvl="1" rtl="0">
              <a:lnSpc>
                <a:spcPct val="150000"/>
              </a:lnSpc>
              <a:spcBef>
                <a:spcPts val="0"/>
              </a:spcBef>
              <a:defRPr/>
            </a:lvl2pPr>
            <a:lvl3pPr lvl="2" rtl="0">
              <a:lnSpc>
                <a:spcPct val="150000"/>
              </a:lnSpc>
              <a:spcBef>
                <a:spcPts val="0"/>
              </a:spcBef>
              <a:defRPr/>
            </a:lvl3pPr>
            <a:lvl4pPr lvl="3" rtl="0">
              <a:lnSpc>
                <a:spcPct val="150000"/>
              </a:lnSpc>
              <a:spcBef>
                <a:spcPts val="0"/>
              </a:spcBef>
              <a:defRPr/>
            </a:lvl4pPr>
            <a:lvl5pPr lvl="4" rtl="0">
              <a:lnSpc>
                <a:spcPct val="150000"/>
              </a:lnSpc>
              <a:spcBef>
                <a:spcPts val="0"/>
              </a:spcBef>
              <a:defRPr/>
            </a:lvl5pPr>
            <a:lvl6pPr lvl="5" rtl="0">
              <a:lnSpc>
                <a:spcPct val="150000"/>
              </a:lnSpc>
              <a:spcBef>
                <a:spcPts val="0"/>
              </a:spcBef>
              <a:defRPr/>
            </a:lvl6pPr>
            <a:lvl7pPr lvl="6" rtl="0">
              <a:lnSpc>
                <a:spcPct val="150000"/>
              </a:lnSpc>
              <a:spcBef>
                <a:spcPts val="0"/>
              </a:spcBef>
              <a:defRPr/>
            </a:lvl7pPr>
            <a:lvl8pPr lvl="7" rtl="0">
              <a:lnSpc>
                <a:spcPct val="150000"/>
              </a:lnSpc>
              <a:spcBef>
                <a:spcPts val="0"/>
              </a:spcBef>
              <a:defRPr/>
            </a:lvl8pPr>
            <a:lvl9pPr lvl="8" rtl="0">
              <a:lnSpc>
                <a:spcPct val="150000"/>
              </a:lnSpc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16" name="Shape 291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7" name="Shape 2917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18" name="Shape 2918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19" name="Shape 2919"/>
          <p:cNvSpPr txBox="1">
            <a:spLocks noGrp="1"/>
          </p:cNvSpPr>
          <p:nvPr>
            <p:ph type="body" idx="2"/>
          </p:nvPr>
        </p:nvSpPr>
        <p:spPr>
          <a:xfrm>
            <a:off x="4683800" y="1276350"/>
            <a:ext cx="4155300" cy="316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pic>
        <p:nvPicPr>
          <p:cNvPr id="2920" name="Shape 29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urquoise Blank"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Shape 2922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923" name="Shape 29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4" name="Shape 2924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25" name="Shape 292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26" name="Shape 2926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927" name="Shape 29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Blue Blank ">
    <p:spTree>
      <p:nvGrpSpPr>
        <p:cNvPr id="1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Shape 2929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930" name="Shape 293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1" name="Shape 2931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32" name="Shape 2932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33" name="Shape 2933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934" name="Shape 29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Gold Blank">
    <p:spTree>
      <p:nvGrpSpPr>
        <p:cNvPr id="1" name="Shape 2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Shape 2936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937" name="Shape 293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38" name="Shape 2938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39" name="Shape 2939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40" name="Shape 2940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941" name="Shape 29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Dark Blue Blank">
    <p:spTree>
      <p:nvGrpSpPr>
        <p:cNvPr id="1" name="Shape 2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3" name="Shape 2943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944" name="Shape 294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45" name="Shape 2945"/>
          <p:cNvSpPr txBox="1"/>
          <p:nvPr/>
        </p:nvSpPr>
        <p:spPr>
          <a:xfrm>
            <a:off x="6925800" y="4724650"/>
            <a:ext cx="19134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46" name="Shape 2946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47" name="Shape 2947"/>
          <p:cNvSpPr/>
          <p:nvPr/>
        </p:nvSpPr>
        <p:spPr>
          <a:xfrm>
            <a:off x="-76200" y="-69900"/>
            <a:ext cx="9296400" cy="1383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948" name="Shape 29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1588" y="4850575"/>
            <a:ext cx="1004175" cy="18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Turquoise"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Shape 2950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1" name="Shape 2951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52" name="Shape 295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53" name="Shape 295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4" name="Shape 2954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55" name="Shape 2955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56" name="Shape 295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57" name="Shape 295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958" name="Shape 29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Blue"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0" name="Shape 2960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1" name="Shape 2961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62" name="Shape 296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63" name="Shape 296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4" name="Shape 2964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65" name="Shape 2965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66" name="Shape 296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67" name="Shape 296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968" name="Shape 29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Dark Green">
    <p:spTree>
      <p:nvGrpSpPr>
        <p:cNvPr id="1" name="Shape 2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" name="Shape 2970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1" name="Shape 2971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72" name="Shape 297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73" name="Shape 297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4" name="Shape 2974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75" name="Shape 2975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76" name="Shape 297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77" name="Shape 297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978" name="Shape 29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 Yellow">
    <p:spTree>
      <p:nvGrpSpPr>
        <p:cNvPr id="1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Shape 2980"/>
          <p:cNvSpPr/>
          <p:nvPr/>
        </p:nvSpPr>
        <p:spPr>
          <a:xfrm>
            <a:off x="0" y="0"/>
            <a:ext cx="9144000" cy="10572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1" name="Shape 2981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82" name="Shape 2982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83" name="Shape 298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4" name="Shape 2984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85" name="Shape 2985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2986" name="Shape 298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87" name="Shape 2987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988" name="Shape 29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Blu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Shape 30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02" name="Shape 30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3" name="Shape 3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Template">
    <p:spTree>
      <p:nvGrpSpPr>
        <p:cNvPr id="1" name="Shape 2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" name="Shape 299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rot="-1759500">
            <a:off x="-2011275" y="933450"/>
            <a:ext cx="435434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991" name="Shape 2991"/>
          <p:cNvSpPr txBox="1">
            <a:spLocks noGrp="1"/>
          </p:cNvSpPr>
          <p:nvPr>
            <p:ph type="title"/>
          </p:nvPr>
        </p:nvSpPr>
        <p:spPr>
          <a:xfrm>
            <a:off x="533400" y="447525"/>
            <a:ext cx="2657400" cy="952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92" name="Shape 299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3" name="Shape 2993"/>
          <p:cNvSpPr txBox="1">
            <a:spLocks noGrp="1"/>
          </p:cNvSpPr>
          <p:nvPr>
            <p:ph type="body" idx="1"/>
          </p:nvPr>
        </p:nvSpPr>
        <p:spPr>
          <a:xfrm>
            <a:off x="3717500" y="1228875"/>
            <a:ext cx="5121600" cy="3209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455A64"/>
              </a:buClr>
              <a:buSzPct val="100000"/>
              <a:defRPr sz="1400"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2994" name="Shape 299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2995" name="Shape 299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96" name="Shape 2996"/>
          <p:cNvSpPr/>
          <p:nvPr/>
        </p:nvSpPr>
        <p:spPr>
          <a:xfrm>
            <a:off x="2667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97" name="Shape 2997"/>
          <p:cNvSpPr/>
          <p:nvPr/>
        </p:nvSpPr>
        <p:spPr>
          <a:xfrm>
            <a:off x="2508600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98" name="Shape 2998"/>
          <p:cNvSpPr/>
          <p:nvPr/>
        </p:nvSpPr>
        <p:spPr>
          <a:xfrm>
            <a:off x="4750501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99" name="Shape 2999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0" name="Shape 3000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1" name="Shape 3001"/>
          <p:cNvSpPr/>
          <p:nvPr/>
        </p:nvSpPr>
        <p:spPr>
          <a:xfrm>
            <a:off x="6992402" y="5321250"/>
            <a:ext cx="1913400" cy="5460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2" name="Shape 3002"/>
          <p:cNvSpPr/>
          <p:nvPr/>
        </p:nvSpPr>
        <p:spPr>
          <a:xfrm>
            <a:off x="-2065800" y="237975"/>
            <a:ext cx="1913400" cy="9909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3" name="Shape 3003"/>
          <p:cNvSpPr/>
          <p:nvPr/>
        </p:nvSpPr>
        <p:spPr>
          <a:xfrm>
            <a:off x="-2065800" y="1276350"/>
            <a:ext cx="1913400" cy="3456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4" name="Shape 3004"/>
          <p:cNvSpPr txBox="1">
            <a:spLocks noGrp="1"/>
          </p:cNvSpPr>
          <p:nvPr>
            <p:ph type="body" idx="2"/>
          </p:nvPr>
        </p:nvSpPr>
        <p:spPr>
          <a:xfrm>
            <a:off x="3876600" y="523725"/>
            <a:ext cx="5121600" cy="546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BFA5"/>
              </a:buClr>
              <a:buSzPct val="100000"/>
              <a:defRPr sz="1200" b="1">
                <a:solidFill>
                  <a:srgbClr val="00BFA5"/>
                </a:solidFill>
              </a:defRPr>
            </a:lvl9pPr>
          </a:lstStyle>
          <a:p>
            <a:endParaRPr/>
          </a:p>
        </p:txBody>
      </p:sp>
      <p:sp>
        <p:nvSpPr>
          <p:cNvPr id="3005" name="Shape 3005"/>
          <p:cNvSpPr/>
          <p:nvPr/>
        </p:nvSpPr>
        <p:spPr>
          <a:xfrm>
            <a:off x="-18850" y="0"/>
            <a:ext cx="3457500" cy="47331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006" name="Shape 30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588" y="4850575"/>
            <a:ext cx="1004175" cy="18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white">
    <p:spTree>
      <p:nvGrpSpPr>
        <p:cNvPr id="1" name="Shape 3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8" name="Shape 3008"/>
          <p:cNvSpPr/>
          <p:nvPr/>
        </p:nvSpPr>
        <p:spPr>
          <a:xfrm>
            <a:off x="0" y="1019175"/>
            <a:ext cx="9144000" cy="381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9" name="Shape 300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1pPr>
            <a:lvl2pPr lvl="1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2pPr>
            <a:lvl3pPr lvl="2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3pPr>
            <a:lvl4pPr lvl="3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4pPr>
            <a:lvl5pPr lvl="4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5pPr>
            <a:lvl6pPr lvl="5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6pPr>
            <a:lvl7pPr lvl="6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7pPr>
            <a:lvl8pPr lvl="7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8pPr>
            <a:lvl9pPr lvl="8" rtl="0">
              <a:spcBef>
                <a:spcPts val="0"/>
              </a:spcBef>
              <a:buClr>
                <a:srgbClr val="005141"/>
              </a:buClr>
              <a:defRPr>
                <a:solidFill>
                  <a:srgbClr val="005141"/>
                </a:solidFill>
              </a:defRPr>
            </a:lvl9pPr>
          </a:lstStyle>
          <a:p>
            <a:endParaRPr/>
          </a:p>
        </p:txBody>
      </p:sp>
      <p:sp>
        <p:nvSpPr>
          <p:cNvPr id="3010" name="Shape 3010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3011" name="Shape 30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2" name="Shape 301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3013" name="Shape 301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263238"/>
              </a:buClr>
              <a:defRPr>
                <a:solidFill>
                  <a:srgbClr val="263238"/>
                </a:solidFill>
              </a:defRPr>
            </a:lvl9pPr>
          </a:lstStyle>
          <a:p>
            <a:endParaRPr/>
          </a:p>
        </p:txBody>
      </p:sp>
      <p:sp>
        <p:nvSpPr>
          <p:cNvPr id="3014" name="Shape 301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015" name="Shape 301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16" name="Shape 30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blue">
    <p:spTree>
      <p:nvGrpSpPr>
        <p:cNvPr id="1" name="Shape 3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Shape 3018"/>
          <p:cNvSpPr/>
          <p:nvPr/>
        </p:nvSpPr>
        <p:spPr>
          <a:xfrm>
            <a:off x="-37900" y="-47625"/>
            <a:ext cx="9239100" cy="52251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9" name="Shape 301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20" name="Shape 302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1" name="Shape 302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22" name="Shape 302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23" name="Shape 302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24" name="Shape 302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025" name="Shape 302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26" name="Shape 30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green">
    <p:spTree>
      <p:nvGrpSpPr>
        <p:cNvPr id="1" name="Shape 3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Shape 3028"/>
          <p:cNvSpPr/>
          <p:nvPr/>
        </p:nvSpPr>
        <p:spPr>
          <a:xfrm>
            <a:off x="-37900" y="0"/>
            <a:ext cx="9239100" cy="5177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9" name="Shape 302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30" name="Shape 303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31" name="Shape 303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32" name="Shape 303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33" name="Shape 303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34" name="Shape 303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035" name="Shape 303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36" name="Shape 30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turquoise"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Shape 3038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9" name="Shape 303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0" name="Shape 304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1" name="Shape 304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42" name="Shape 304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43" name="Shape 304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44" name="Shape 304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045" name="Shape 304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46" name="Shape 30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dark green"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Shape 3048"/>
          <p:cNvSpPr/>
          <p:nvPr/>
        </p:nvSpPr>
        <p:spPr>
          <a:xfrm>
            <a:off x="-37900" y="-21900"/>
            <a:ext cx="9229500" cy="5199300"/>
          </a:xfrm>
          <a:prstGeom prst="rect">
            <a:avLst/>
          </a:prstGeom>
          <a:solidFill>
            <a:srgbClr val="00514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49" name="Shape 304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50" name="Shape 305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51" name="Shape 305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52" name="Shape 305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53" name="Shape 305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ECEFF1"/>
              </a:buClr>
              <a:defRPr>
                <a:solidFill>
                  <a:srgbClr val="ECEFF1"/>
                </a:solidFill>
              </a:defRPr>
            </a:lvl9pPr>
          </a:lstStyle>
          <a:p>
            <a:endParaRPr/>
          </a:p>
        </p:txBody>
      </p:sp>
      <p:sp>
        <p:nvSpPr>
          <p:cNvPr id="3054" name="Shape 305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055" name="Shape 305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56" name="Shape 30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- three column -solid light grey"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Shape 3058"/>
          <p:cNvSpPr/>
          <p:nvPr/>
        </p:nvSpPr>
        <p:spPr>
          <a:xfrm>
            <a:off x="-37900" y="-21900"/>
            <a:ext cx="9181800" cy="51993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9" name="Shape 3059"/>
          <p:cNvSpPr txBox="1">
            <a:spLocks noGrp="1"/>
          </p:cNvSpPr>
          <p:nvPr>
            <p:ph type="title"/>
          </p:nvPr>
        </p:nvSpPr>
        <p:spPr>
          <a:xfrm>
            <a:off x="381000" y="1297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3060" name="Shape 306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1" name="Shape 3061"/>
          <p:cNvSpPr txBox="1">
            <a:spLocks noGrp="1"/>
          </p:cNvSpPr>
          <p:nvPr>
            <p:ph type="body" idx="1"/>
          </p:nvPr>
        </p:nvSpPr>
        <p:spPr>
          <a:xfrm>
            <a:off x="401400" y="1276350"/>
            <a:ext cx="26844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3062" name="Shape 3062"/>
          <p:cNvSpPr txBox="1">
            <a:spLocks noGrp="1"/>
          </p:cNvSpPr>
          <p:nvPr>
            <p:ph type="body" idx="2"/>
          </p:nvPr>
        </p:nvSpPr>
        <p:spPr>
          <a:xfrm>
            <a:off x="331325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3063" name="Shape 3063"/>
          <p:cNvSpPr txBox="1">
            <a:spLocks noGrp="1"/>
          </p:cNvSpPr>
          <p:nvPr>
            <p:ph type="body" idx="3"/>
          </p:nvPr>
        </p:nvSpPr>
        <p:spPr>
          <a:xfrm>
            <a:off x="6172900" y="1276350"/>
            <a:ext cx="2632200" cy="3456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buClr>
                <a:srgbClr val="455A64"/>
              </a:buClr>
              <a:defRPr>
                <a:solidFill>
                  <a:srgbClr val="455A64"/>
                </a:solidFill>
              </a:defRPr>
            </a:lvl9pPr>
          </a:lstStyle>
          <a:p>
            <a:endParaRPr/>
          </a:p>
        </p:txBody>
      </p:sp>
      <p:sp>
        <p:nvSpPr>
          <p:cNvPr id="3064" name="Shape 306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065" name="Shape 3065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66" name="Shape 30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Shape 306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69" name="Shape 306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070" name="Shape 3070"/>
          <p:cNvCxnSpPr/>
          <p:nvPr/>
        </p:nvCxnSpPr>
        <p:spPr>
          <a:xfrm>
            <a:off x="-18850" y="4733237"/>
            <a:ext cx="9296400" cy="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71" name="Shape 30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no footer"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Shape 30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1588" y="4850575"/>
            <a:ext cx="1004175" cy="18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y"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hape 3075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455A6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6" name="Shape 307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7" name="Shape 3077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78" name="Shape 307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079" name="Shape 3079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80" name="Shape 30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no footer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/>
          <p:nvPr/>
        </p:nvSpPr>
        <p:spPr>
          <a:xfrm>
            <a:off x="-95425" y="-34825"/>
            <a:ext cx="94491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8">
            <a:off x="-996289" y="484246"/>
            <a:ext cx="11953331" cy="37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Green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Shape 3082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10AA0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83" name="Shape 3083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4" name="Shape 308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5" name="Shape 308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086" name="Shape 308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87" name="Shape 30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Turquoise">
    <p:spTree>
      <p:nvGrpSpPr>
        <p:cNvPr id="1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Shape 3089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090" name="Shape 309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390775" y="304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1" name="Shape 3091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92" name="Shape 309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093" name="Shape 3093"/>
          <p:cNvCxnSpPr/>
          <p:nvPr/>
        </p:nvCxnSpPr>
        <p:spPr>
          <a:xfrm>
            <a:off x="-323850" y="4714875"/>
            <a:ext cx="9601500" cy="18300"/>
          </a:xfrm>
          <a:prstGeom prst="straightConnector1">
            <a:avLst/>
          </a:prstGeom>
          <a:noFill/>
          <a:ln w="9525" cap="flat" cmpd="sng">
            <a:solidFill>
              <a:srgbClr val="ECEFF1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094" name="Shape 30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323" y="4850744"/>
            <a:ext cx="981173" cy="212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Green"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Shape 3096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7" name="Shape 3097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098" name="Shape 30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9" name="Shape 309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455A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0" name="Shape 310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101" name="Shape 3101"/>
          <p:cNvCxnSpPr/>
          <p:nvPr/>
        </p:nvCxnSpPr>
        <p:spPr>
          <a:xfrm rot="10800000" flipH="1">
            <a:off x="-276225" y="4733325"/>
            <a:ext cx="9553800" cy="600"/>
          </a:xfrm>
          <a:prstGeom prst="straightConnector1">
            <a:avLst/>
          </a:prstGeom>
          <a:noFill/>
          <a:ln w="9525" cap="flat" cmpd="sng">
            <a:solidFill>
              <a:srgbClr val="455A64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Yellow">
    <p:spTree>
      <p:nvGrpSpPr>
        <p:cNvPr id="1" name="Shape 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" name="Shape 3103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4" name="Shape 310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455A6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5" name="Shape 3105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06" name="Shape 310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3107" name="Shape 3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9075" y="4822100"/>
            <a:ext cx="98107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08" name="Shape 3108"/>
          <p:cNvCxnSpPr/>
          <p:nvPr/>
        </p:nvCxnSpPr>
        <p:spPr>
          <a:xfrm rot="10800000" flipH="1">
            <a:off x="-361950" y="4733175"/>
            <a:ext cx="9639600" cy="19800"/>
          </a:xfrm>
          <a:prstGeom prst="straightConnector1">
            <a:avLst/>
          </a:prstGeom>
          <a:noFill/>
          <a:ln w="9525" cap="flat" cmpd="sng">
            <a:solidFill>
              <a:srgbClr val="455A64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Dark Blue">
    <p:spTree>
      <p:nvGrpSpPr>
        <p:cNvPr id="1" name="Shape 3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Shape 3110"/>
          <p:cNvSpPr/>
          <p:nvPr/>
        </p:nvSpPr>
        <p:spPr>
          <a:xfrm>
            <a:off x="-54200" y="-54200"/>
            <a:ext cx="9234300" cy="52314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11" name="Shape 31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12" name="Shape 3112"/>
          <p:cNvSpPr txBox="1">
            <a:spLocks noGrp="1"/>
          </p:cNvSpPr>
          <p:nvPr>
            <p:ph type="title"/>
          </p:nvPr>
        </p:nvSpPr>
        <p:spPr>
          <a:xfrm>
            <a:off x="457200" y="1855575"/>
            <a:ext cx="4763400" cy="149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13" name="Shape 311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 w="9525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114" name="Shape 311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15" name="Shape 31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6700" y="4822121"/>
            <a:ext cx="1035799" cy="26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no footer">
    <p:spTree>
      <p:nvGrpSpPr>
        <p:cNvPr id="1" name="Shape 3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7" name="Shape 3117"/>
          <p:cNvPicPr preferRelativeResize="0"/>
          <p:nvPr/>
        </p:nvPicPr>
        <p:blipFill rotWithShape="1">
          <a:blip r:embed="rId2">
            <a:alphaModFix/>
          </a:blip>
          <a:srcRect b="15469"/>
          <a:stretch/>
        </p:blipFill>
        <p:spPr>
          <a:xfrm flipH="1">
            <a:off x="-45650" y="-34837"/>
            <a:ext cx="9235200" cy="52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8" name="Shape 3118"/>
          <p:cNvSpPr/>
          <p:nvPr/>
        </p:nvSpPr>
        <p:spPr>
          <a:xfrm>
            <a:off x="-1237" y="9330"/>
            <a:ext cx="9146400" cy="5169000"/>
          </a:xfrm>
          <a:prstGeom prst="rect">
            <a:avLst/>
          </a:prstGeom>
          <a:solidFill>
            <a:srgbClr val="253238">
              <a:alpha val="309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19" name="Shape 311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8">
            <a:off x="-996289" y="484246"/>
            <a:ext cx="11953331" cy="37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footer"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1" name="Shape 3121"/>
          <p:cNvPicPr preferRelativeResize="0"/>
          <p:nvPr/>
        </p:nvPicPr>
        <p:blipFill rotWithShape="1">
          <a:blip r:embed="rId2">
            <a:alphaModFix/>
          </a:blip>
          <a:srcRect b="15469"/>
          <a:stretch/>
        </p:blipFill>
        <p:spPr>
          <a:xfrm flipH="1">
            <a:off x="-45650" y="-34837"/>
            <a:ext cx="9235200" cy="52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2" name="Shape 3122"/>
          <p:cNvSpPr/>
          <p:nvPr/>
        </p:nvSpPr>
        <p:spPr>
          <a:xfrm>
            <a:off x="-1237" y="314130"/>
            <a:ext cx="9146400" cy="5169000"/>
          </a:xfrm>
          <a:prstGeom prst="rect">
            <a:avLst/>
          </a:prstGeom>
          <a:solidFill>
            <a:srgbClr val="253238">
              <a:alpha val="309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3" name="Shape 31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4" name="Shape 312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125" name="Shape 312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26" name="Shape 3126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8">
            <a:off x="-745259" y="881598"/>
            <a:ext cx="10422348" cy="329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- flowline - footer">
    <p:spTree>
      <p:nvGrpSpPr>
        <p:cNvPr id="1" name="Shape 3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8" name="Shape 3128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50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9" name="Shape 3129"/>
          <p:cNvSpPr/>
          <p:nvPr/>
        </p:nvSpPr>
        <p:spPr>
          <a:xfrm>
            <a:off x="-1237" y="25343"/>
            <a:ext cx="9146400" cy="5169000"/>
          </a:xfrm>
          <a:prstGeom prst="rect">
            <a:avLst/>
          </a:prstGeom>
          <a:solidFill>
            <a:srgbClr val="253238">
              <a:alpha val="134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30" name="Shape 3130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31" name="Shape 3131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32" name="Shape 3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3" name="Shape 313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3134" name="Shape 3134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-1587150">
            <a:off x="-957172" y="1788938"/>
            <a:ext cx="6224923" cy="7353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- flowline - footer">
    <p:spTree>
      <p:nvGrpSpPr>
        <p:cNvPr id="1" name="Shape 3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6" name="Shape 3136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399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7" name="Shape 3137"/>
          <p:cNvSpPr/>
          <p:nvPr/>
        </p:nvSpPr>
        <p:spPr>
          <a:xfrm>
            <a:off x="-1237" y="-9781"/>
            <a:ext cx="9146400" cy="5169000"/>
          </a:xfrm>
          <a:prstGeom prst="rect">
            <a:avLst/>
          </a:prstGeom>
          <a:solidFill>
            <a:srgbClr val="253238">
              <a:alpha val="103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38" name="Shape 313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39" name="Shape 313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40" name="Shape 3140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1295194">
            <a:off x="2143125" y="-923924"/>
            <a:ext cx="5606172" cy="6622199"/>
          </a:xfrm>
          <a:prstGeom prst="rect">
            <a:avLst/>
          </a:prstGeom>
          <a:noFill/>
          <a:ln>
            <a:noFill/>
          </a:ln>
        </p:spPr>
      </p:pic>
      <p:sp>
        <p:nvSpPr>
          <p:cNvPr id="3141" name="Shape 314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- flowline - footer">
    <p:spTree>
      <p:nvGrpSpPr>
        <p:cNvPr id="1" name="Shape 3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" name="Shape 3143"/>
          <p:cNvPicPr preferRelativeResize="0"/>
          <p:nvPr/>
        </p:nvPicPr>
        <p:blipFill rotWithShape="1">
          <a:blip r:embed="rId2">
            <a:alphaModFix/>
          </a:blip>
          <a:srcRect t="10542" b="10542"/>
          <a:stretch/>
        </p:blipFill>
        <p:spPr>
          <a:xfrm>
            <a:off x="-240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44" name="Shape 3144"/>
          <p:cNvSpPr/>
          <p:nvPr/>
        </p:nvSpPr>
        <p:spPr>
          <a:xfrm>
            <a:off x="-1237" y="-12756"/>
            <a:ext cx="9146400" cy="5169000"/>
          </a:xfrm>
          <a:prstGeom prst="rect">
            <a:avLst/>
          </a:prstGeom>
          <a:solidFill>
            <a:srgbClr val="253238">
              <a:alpha val="309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45" name="Shape 314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46" name="Shape 314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47" name="Shape 3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8" name="Shape 3148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361946" y="638175"/>
            <a:ext cx="677598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149" name="Shape 314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1 - flowline - footer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/>
          <p:nvPr/>
        </p:nvSpPr>
        <p:spPr>
          <a:xfrm>
            <a:off x="-95425" y="-34825"/>
            <a:ext cx="9439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Shape 3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cxnSp>
        <p:nvCxnSpPr>
          <p:cNvPr id="313" name="Shape 31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282518">
            <a:off x="-745259" y="881598"/>
            <a:ext cx="10422348" cy="329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- flowline - footer">
    <p:spTree>
      <p:nvGrpSpPr>
        <p:cNvPr id="1" name="Shape 3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1" name="Shape 3151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2" name="Shape 3152"/>
          <p:cNvSpPr/>
          <p:nvPr/>
        </p:nvSpPr>
        <p:spPr>
          <a:xfrm>
            <a:off x="-1237" y="-12756"/>
            <a:ext cx="9146400" cy="5169000"/>
          </a:xfrm>
          <a:prstGeom prst="rect">
            <a:avLst/>
          </a:prstGeom>
          <a:solidFill>
            <a:srgbClr val="253238">
              <a:alpha val="309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3" name="Shape 315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54" name="Shape 315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55" name="Shape 3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6" name="Shape 3156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2077701" y="733427"/>
            <a:ext cx="11659848" cy="3978022"/>
          </a:xfrm>
          <a:prstGeom prst="rect">
            <a:avLst/>
          </a:prstGeom>
          <a:noFill/>
          <a:ln>
            <a:noFill/>
          </a:ln>
        </p:spPr>
      </p:pic>
      <p:sp>
        <p:nvSpPr>
          <p:cNvPr id="3157" name="Shape 315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- flowline - footer">
    <p:spTree>
      <p:nvGrpSpPr>
        <p:cNvPr id="1" name="Shape 3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9" name="Shape 3159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0" name="Shape 3160"/>
          <p:cNvSpPr/>
          <p:nvPr/>
        </p:nvSpPr>
        <p:spPr>
          <a:xfrm>
            <a:off x="-1237" y="-12756"/>
            <a:ext cx="9146400" cy="5169000"/>
          </a:xfrm>
          <a:prstGeom prst="rect">
            <a:avLst/>
          </a:prstGeom>
          <a:solidFill>
            <a:srgbClr val="253238">
              <a:alpha val="309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1" name="Shape 316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62" name="Shape 316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63" name="Shape 3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4" name="Shape 3164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523875" y="-409574"/>
            <a:ext cx="12406698" cy="4766352"/>
          </a:xfrm>
          <a:prstGeom prst="rect">
            <a:avLst/>
          </a:prstGeom>
          <a:noFill/>
          <a:ln>
            <a:noFill/>
          </a:ln>
        </p:spPr>
      </p:pic>
      <p:sp>
        <p:nvSpPr>
          <p:cNvPr id="3165" name="Shape 316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- flowline - footer">
    <p:spTree>
      <p:nvGrpSpPr>
        <p:cNvPr id="1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7" name="Shape 3167"/>
          <p:cNvPicPr preferRelativeResize="0"/>
          <p:nvPr/>
        </p:nvPicPr>
        <p:blipFill rotWithShape="1">
          <a:blip r:embed="rId2">
            <a:alphaModFix/>
          </a:blip>
          <a:srcRect t="20852" b="20852"/>
          <a:stretch/>
        </p:blipFill>
        <p:spPr>
          <a:xfrm>
            <a:off x="-68139" y="-33754"/>
            <a:ext cx="9280200" cy="52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8" name="Shape 3168"/>
          <p:cNvSpPr/>
          <p:nvPr/>
        </p:nvSpPr>
        <p:spPr>
          <a:xfrm>
            <a:off x="-1237" y="-12756"/>
            <a:ext cx="9146400" cy="5169000"/>
          </a:xfrm>
          <a:prstGeom prst="rect">
            <a:avLst/>
          </a:prstGeom>
          <a:solidFill>
            <a:srgbClr val="253238">
              <a:alpha val="17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9" name="Shape 316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70" name="Shape 317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71" name="Shape 3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2" name="Shape 3172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758400" y="1590675"/>
            <a:ext cx="10121469" cy="31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3" name="Shape 317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- flowline - footer">
    <p:spTree>
      <p:nvGrpSpPr>
        <p:cNvPr id="1" name="Shape 3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" name="Shape 3175"/>
          <p:cNvPicPr preferRelativeResize="0"/>
          <p:nvPr/>
        </p:nvPicPr>
        <p:blipFill rotWithShape="1">
          <a:blip r:embed="rId2">
            <a:alphaModFix/>
          </a:blip>
          <a:srcRect b="14690"/>
          <a:stretch/>
        </p:blipFill>
        <p:spPr>
          <a:xfrm>
            <a:off x="-68857" y="-42292"/>
            <a:ext cx="9281700" cy="52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6" name="Shape 3176"/>
          <p:cNvSpPr/>
          <p:nvPr/>
        </p:nvSpPr>
        <p:spPr>
          <a:xfrm>
            <a:off x="-133350" y="-111850"/>
            <a:ext cx="9401100" cy="53982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77" name="Shape 317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78" name="Shape 3178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79" name="Shape 3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0" name="Shape 3180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9235606">
            <a:off x="751474" y="-2601937"/>
            <a:ext cx="11271582" cy="63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1" name="Shape 318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- flowline - footer">
    <p:spTree>
      <p:nvGrpSpPr>
        <p:cNvPr id="1" name="Shape 3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3" name="Shape 3183"/>
          <p:cNvPicPr preferRelativeResize="0"/>
          <p:nvPr/>
        </p:nvPicPr>
        <p:blipFill rotWithShape="1">
          <a:blip r:embed="rId2">
            <a:alphaModFix/>
          </a:blip>
          <a:srcRect t="11022" b="4253"/>
          <a:stretch/>
        </p:blipFill>
        <p:spPr>
          <a:xfrm>
            <a:off x="-26417" y="-25598"/>
            <a:ext cx="9196800" cy="51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4" name="Shape 3184"/>
          <p:cNvSpPr/>
          <p:nvPr/>
        </p:nvSpPr>
        <p:spPr>
          <a:xfrm>
            <a:off x="-70700" y="-121375"/>
            <a:ext cx="9319500" cy="53697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85" name="Shape 3185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1295194">
            <a:off x="285750" y="-457199"/>
            <a:ext cx="5606172" cy="6622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6" name="Shape 318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187" name="Shape 3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8" name="Shape 318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89" name="Shape 318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- flowline - footer">
    <p:spTree>
      <p:nvGrpSpPr>
        <p:cNvPr id="1" name="Shape 3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1" name="Shape 3191"/>
          <p:cNvPicPr preferRelativeResize="0"/>
          <p:nvPr/>
        </p:nvPicPr>
        <p:blipFill rotWithShape="1">
          <a:blip r:embed="rId2">
            <a:alphaModFix/>
          </a:blip>
          <a:srcRect b="14434"/>
          <a:stretch/>
        </p:blipFill>
        <p:spPr>
          <a:xfrm>
            <a:off x="-85725" y="-61700"/>
            <a:ext cx="9267825" cy="52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2" name="Shape 3192"/>
          <p:cNvSpPr/>
          <p:nvPr/>
        </p:nvSpPr>
        <p:spPr>
          <a:xfrm>
            <a:off x="-85725" y="-147600"/>
            <a:ext cx="9334500" cy="52863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93" name="Shape 3193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2077701" y="733427"/>
            <a:ext cx="11659848" cy="3978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4" name="Shape 319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95" name="Shape 319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6" name="Shape 319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3197" name="Shape 3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323" y="4850744"/>
            <a:ext cx="981173" cy="212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- flowline - footer"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9" name="Shape 3199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0" name="Shape 3200"/>
          <p:cNvSpPr/>
          <p:nvPr/>
        </p:nvSpPr>
        <p:spPr>
          <a:xfrm>
            <a:off x="-85725" y="-118200"/>
            <a:ext cx="9276000" cy="53856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01" name="Shape 3201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4">
            <a:off x="-839528" y="1520111"/>
            <a:ext cx="10382681" cy="3278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02" name="Shape 320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03" name="Shape 3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4" name="Shape 320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5" name="Shape 320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- flowline - footer">
    <p:spTree>
      <p:nvGrpSpPr>
        <p:cNvPr id="1" name="Shape 3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7" name="Shape 3207"/>
          <p:cNvPicPr preferRelativeResize="0"/>
          <p:nvPr/>
        </p:nvPicPr>
        <p:blipFill rotWithShape="1">
          <a:blip r:embed="rId2">
            <a:alphaModFix/>
          </a:blip>
          <a:srcRect t="14544"/>
          <a:stretch/>
        </p:blipFill>
        <p:spPr>
          <a:xfrm>
            <a:off x="-66675" y="-61500"/>
            <a:ext cx="9261000" cy="52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8" name="Shape 3208"/>
          <p:cNvSpPr/>
          <p:nvPr/>
        </p:nvSpPr>
        <p:spPr>
          <a:xfrm>
            <a:off x="-110024" y="-107599"/>
            <a:ext cx="9304200" cy="53127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09" name="Shape 320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9235606">
            <a:off x="675274" y="-2297137"/>
            <a:ext cx="11271582" cy="6340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0" name="Shape 321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11" name="Shape 3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2" name="Shape 321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3" name="Shape 321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 - no flowline - footer">
    <p:spTree>
      <p:nvGrpSpPr>
        <p:cNvPr id="1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" name="Shape 3215"/>
          <p:cNvPicPr preferRelativeResize="0"/>
          <p:nvPr/>
        </p:nvPicPr>
        <p:blipFill rotWithShape="1">
          <a:blip r:embed="rId2">
            <a:alphaModFix/>
          </a:blip>
          <a:srcRect b="15469"/>
          <a:stretch/>
        </p:blipFill>
        <p:spPr>
          <a:xfrm flipH="1">
            <a:off x="-45650" y="-34837"/>
            <a:ext cx="9235200" cy="52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6" name="Shape 3216"/>
          <p:cNvSpPr/>
          <p:nvPr/>
        </p:nvSpPr>
        <p:spPr>
          <a:xfrm>
            <a:off x="-1237" y="9330"/>
            <a:ext cx="9146400" cy="5169000"/>
          </a:xfrm>
          <a:prstGeom prst="rect">
            <a:avLst/>
          </a:prstGeom>
          <a:solidFill>
            <a:srgbClr val="253238">
              <a:alpha val="309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7" name="Shape 321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18" name="Shape 3218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19" name="Shape 3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0" name="Shape 322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 - no flowline - footer">
    <p:spTree>
      <p:nvGrpSpPr>
        <p:cNvPr id="1" name="Shape 3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2" name="Shape 3222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50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3223" name="Shape 3223"/>
          <p:cNvSpPr/>
          <p:nvPr/>
        </p:nvSpPr>
        <p:spPr>
          <a:xfrm>
            <a:off x="-1237" y="25343"/>
            <a:ext cx="9146400" cy="5169000"/>
          </a:xfrm>
          <a:prstGeom prst="rect">
            <a:avLst/>
          </a:prstGeom>
          <a:solidFill>
            <a:srgbClr val="253238">
              <a:alpha val="134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4" name="Shape 322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25" name="Shape 322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26" name="Shape 3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7" name="Shape 322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- flowline - footer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hape 317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50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0" name="Shape 32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-1587150">
            <a:off x="-957172" y="1788938"/>
            <a:ext cx="6224923" cy="735307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 - no flowline - footer"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9" name="Shape 3229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399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0" name="Shape 3230"/>
          <p:cNvSpPr/>
          <p:nvPr/>
        </p:nvSpPr>
        <p:spPr>
          <a:xfrm>
            <a:off x="-1237" y="-9781"/>
            <a:ext cx="9146400" cy="5169000"/>
          </a:xfrm>
          <a:prstGeom prst="rect">
            <a:avLst/>
          </a:prstGeom>
          <a:solidFill>
            <a:srgbClr val="253238">
              <a:alpha val="103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1" name="Shape 323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32" name="Shape 323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33" name="Shape 3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4" name="Shape 323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 - no flowline - footer"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6" name="Shape 3236"/>
          <p:cNvPicPr preferRelativeResize="0"/>
          <p:nvPr/>
        </p:nvPicPr>
        <p:blipFill rotWithShape="1">
          <a:blip r:embed="rId2">
            <a:alphaModFix/>
          </a:blip>
          <a:srcRect t="10542" b="10542"/>
          <a:stretch/>
        </p:blipFill>
        <p:spPr>
          <a:xfrm>
            <a:off x="-240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37" name="Shape 3237"/>
          <p:cNvSpPr/>
          <p:nvPr/>
        </p:nvSpPr>
        <p:spPr>
          <a:xfrm>
            <a:off x="-1237" y="-12756"/>
            <a:ext cx="9146400" cy="5169000"/>
          </a:xfrm>
          <a:prstGeom prst="rect">
            <a:avLst/>
          </a:prstGeom>
          <a:solidFill>
            <a:srgbClr val="253238">
              <a:alpha val="309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8" name="Shape 323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39" name="Shape 323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40" name="Shape 3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1" name="Shape 324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 - no flowline - footer">
    <p:spTree>
      <p:nvGrpSpPr>
        <p:cNvPr id="1" name="Shape 3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3" name="Shape 3243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4" name="Shape 3244"/>
          <p:cNvSpPr/>
          <p:nvPr/>
        </p:nvSpPr>
        <p:spPr>
          <a:xfrm>
            <a:off x="-1237" y="-12756"/>
            <a:ext cx="9146400" cy="5169000"/>
          </a:xfrm>
          <a:prstGeom prst="rect">
            <a:avLst/>
          </a:prstGeom>
          <a:solidFill>
            <a:srgbClr val="253238">
              <a:alpha val="309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5" name="Shape 324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46" name="Shape 324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47" name="Shape 3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8" name="Shape 324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 - no flowline - footer"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0" name="Shape 3250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1" name="Shape 3251"/>
          <p:cNvSpPr/>
          <p:nvPr/>
        </p:nvSpPr>
        <p:spPr>
          <a:xfrm>
            <a:off x="-1237" y="-12756"/>
            <a:ext cx="9146400" cy="5169000"/>
          </a:xfrm>
          <a:prstGeom prst="rect">
            <a:avLst/>
          </a:prstGeom>
          <a:solidFill>
            <a:srgbClr val="253238">
              <a:alpha val="309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2" name="Shape 325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53" name="Shape 325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54" name="Shape 3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5" name="Shape 325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 - no flowline - footer">
    <p:spTree>
      <p:nvGrpSpPr>
        <p:cNvPr id="1" name="Shape 3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7" name="Shape 3257"/>
          <p:cNvPicPr preferRelativeResize="0"/>
          <p:nvPr/>
        </p:nvPicPr>
        <p:blipFill rotWithShape="1">
          <a:blip r:embed="rId2">
            <a:alphaModFix/>
          </a:blip>
          <a:srcRect t="20852" b="20852"/>
          <a:stretch/>
        </p:blipFill>
        <p:spPr>
          <a:xfrm>
            <a:off x="-68139" y="-33754"/>
            <a:ext cx="9280200" cy="52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8" name="Shape 3258"/>
          <p:cNvSpPr/>
          <p:nvPr/>
        </p:nvSpPr>
        <p:spPr>
          <a:xfrm>
            <a:off x="-1237" y="-12756"/>
            <a:ext cx="9146400" cy="5169000"/>
          </a:xfrm>
          <a:prstGeom prst="rect">
            <a:avLst/>
          </a:prstGeom>
          <a:solidFill>
            <a:srgbClr val="253238">
              <a:alpha val="1731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9" name="Shape 325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60" name="Shape 326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61" name="Shape 3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2" name="Shape 326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 - no flowline - footer">
    <p:spTree>
      <p:nvGrpSpPr>
        <p:cNvPr id="1" name="Shape 3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4" name="Shape 3264"/>
          <p:cNvPicPr preferRelativeResize="0"/>
          <p:nvPr/>
        </p:nvPicPr>
        <p:blipFill rotWithShape="1">
          <a:blip r:embed="rId2">
            <a:alphaModFix/>
          </a:blip>
          <a:srcRect b="14690"/>
          <a:stretch/>
        </p:blipFill>
        <p:spPr>
          <a:xfrm>
            <a:off x="-68857" y="-42292"/>
            <a:ext cx="9281700" cy="52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5" name="Shape 3265"/>
          <p:cNvSpPr/>
          <p:nvPr/>
        </p:nvSpPr>
        <p:spPr>
          <a:xfrm>
            <a:off x="-133350" y="-111850"/>
            <a:ext cx="9401100" cy="53982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6" name="Shape 326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67" name="Shape 3267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68" name="Shape 3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9" name="Shape 326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 - no flowline - footer">
    <p:spTree>
      <p:nvGrpSpPr>
        <p:cNvPr id="1" name="Shape 3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1" name="Shape 3271"/>
          <p:cNvPicPr preferRelativeResize="0"/>
          <p:nvPr/>
        </p:nvPicPr>
        <p:blipFill rotWithShape="1">
          <a:blip r:embed="rId2">
            <a:alphaModFix/>
          </a:blip>
          <a:srcRect t="11022" b="4253"/>
          <a:stretch/>
        </p:blipFill>
        <p:spPr>
          <a:xfrm>
            <a:off x="-26417" y="-25598"/>
            <a:ext cx="9196800" cy="51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2" name="Shape 3272"/>
          <p:cNvSpPr/>
          <p:nvPr/>
        </p:nvSpPr>
        <p:spPr>
          <a:xfrm>
            <a:off x="-70700" y="-121375"/>
            <a:ext cx="9319500" cy="53697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73" name="Shape 327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74" name="Shape 3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5" name="Shape 327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76" name="Shape 327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 - no flowline - footer">
    <p:spTree>
      <p:nvGrpSpPr>
        <p:cNvPr id="1" name="Shape 3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" name="Shape 3278"/>
          <p:cNvPicPr preferRelativeResize="0"/>
          <p:nvPr/>
        </p:nvPicPr>
        <p:blipFill rotWithShape="1">
          <a:blip r:embed="rId2">
            <a:alphaModFix/>
          </a:blip>
          <a:srcRect b="14434"/>
          <a:stretch/>
        </p:blipFill>
        <p:spPr>
          <a:xfrm>
            <a:off x="-85725" y="-61700"/>
            <a:ext cx="9267825" cy="52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79" name="Shape 3279"/>
          <p:cNvSpPr/>
          <p:nvPr/>
        </p:nvSpPr>
        <p:spPr>
          <a:xfrm>
            <a:off x="-85725" y="-147600"/>
            <a:ext cx="9334500" cy="52863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80" name="Shape 328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81" name="Shape 3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2" name="Shape 328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83" name="Shape 328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 - no flowline - footer">
    <p:spTree>
      <p:nvGrpSpPr>
        <p:cNvPr id="1" name="Shape 3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5" name="Shape 3285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6" name="Shape 3286"/>
          <p:cNvSpPr/>
          <p:nvPr/>
        </p:nvSpPr>
        <p:spPr>
          <a:xfrm>
            <a:off x="-85725" y="-118200"/>
            <a:ext cx="9276000" cy="53856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87" name="Shape 3287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88" name="Shape 3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9" name="Shape 328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0" name="Shape 329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 - no flowline - footer">
    <p:spTree>
      <p:nvGrpSpPr>
        <p:cNvPr id="1" name="Shape 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2" name="Shape 3292"/>
          <p:cNvPicPr preferRelativeResize="0"/>
          <p:nvPr/>
        </p:nvPicPr>
        <p:blipFill rotWithShape="1">
          <a:blip r:embed="rId2">
            <a:alphaModFix/>
          </a:blip>
          <a:srcRect t="14544"/>
          <a:stretch/>
        </p:blipFill>
        <p:spPr>
          <a:xfrm>
            <a:off x="-66675" y="-61500"/>
            <a:ext cx="9261000" cy="52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3" name="Shape 3293"/>
          <p:cNvSpPr/>
          <p:nvPr/>
        </p:nvSpPr>
        <p:spPr>
          <a:xfrm>
            <a:off x="-110024" y="-107599"/>
            <a:ext cx="9304200" cy="53127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94" name="Shape 329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95" name="Shape 3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6" name="Shape 329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7" name="Shape 329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- flowline - footer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399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28" name="Shape 328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331" name="Shape 331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1295194">
            <a:off x="2143125" y="-923924"/>
            <a:ext cx="5606172" cy="662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- flowline - footer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hape 333"/>
          <p:cNvPicPr preferRelativeResize="0"/>
          <p:nvPr/>
        </p:nvPicPr>
        <p:blipFill rotWithShape="1">
          <a:blip r:embed="rId2">
            <a:alphaModFix/>
          </a:blip>
          <a:srcRect t="9334" b="11155"/>
          <a:stretch/>
        </p:blipFill>
        <p:spPr>
          <a:xfrm>
            <a:off x="-2400" y="-12749"/>
            <a:ext cx="9146400" cy="518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/>
          <p:nvPr/>
        </p:nvSpPr>
        <p:spPr>
          <a:xfrm>
            <a:off x="-95425" y="-34825"/>
            <a:ext cx="9373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Shape 33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6" name="Shape 33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361946" y="638175"/>
            <a:ext cx="6775989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- flowline - footer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/>
          <p:nvPr/>
        </p:nvSpPr>
        <p:spPr>
          <a:xfrm>
            <a:off x="-95425" y="-34825"/>
            <a:ext cx="9420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4" name="Shape 34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45" name="Shape 3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2077701" y="733427"/>
            <a:ext cx="11659848" cy="397802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- flowline - footer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hape 349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/>
          <p:nvPr/>
        </p:nvSpPr>
        <p:spPr>
          <a:xfrm>
            <a:off x="-95425" y="-34825"/>
            <a:ext cx="9373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52" name="Shape 35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523875" y="-409574"/>
            <a:ext cx="12406698" cy="476635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- flowline - footer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357"/>
          <p:cNvPicPr preferRelativeResize="0"/>
          <p:nvPr/>
        </p:nvPicPr>
        <p:blipFill rotWithShape="1">
          <a:blip r:embed="rId2">
            <a:alphaModFix/>
          </a:blip>
          <a:srcRect t="15727" b="25521"/>
          <a:stretch/>
        </p:blipFill>
        <p:spPr>
          <a:xfrm>
            <a:off x="-68150" y="-76199"/>
            <a:ext cx="9280202" cy="52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Shape 358"/>
          <p:cNvSpPr/>
          <p:nvPr/>
        </p:nvSpPr>
        <p:spPr>
          <a:xfrm>
            <a:off x="-95425" y="-34825"/>
            <a:ext cx="94584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9" name="Shape 35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0" name="Shape 36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625050" y="1629550"/>
            <a:ext cx="10121469" cy="31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- flowline - footer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Shape 365"/>
          <p:cNvPicPr preferRelativeResize="0"/>
          <p:nvPr/>
        </p:nvPicPr>
        <p:blipFill rotWithShape="1">
          <a:blip r:embed="rId2">
            <a:alphaModFix/>
          </a:blip>
          <a:srcRect t="4378" b="9777"/>
          <a:stretch/>
        </p:blipFill>
        <p:spPr>
          <a:xfrm>
            <a:off x="-99425" y="-111849"/>
            <a:ext cx="9333244" cy="53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/>
          <p:nvPr/>
        </p:nvSpPr>
        <p:spPr>
          <a:xfrm>
            <a:off x="-95425" y="-34825"/>
            <a:ext cx="93333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7" name="Shape 36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8" name="Shape 368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9235606">
            <a:off x="751474" y="-2601937"/>
            <a:ext cx="11271582" cy="63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- flowline - footer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hape 373"/>
          <p:cNvPicPr preferRelativeResize="0"/>
          <p:nvPr/>
        </p:nvPicPr>
        <p:blipFill rotWithShape="1">
          <a:blip r:embed="rId2">
            <a:alphaModFix/>
          </a:blip>
          <a:srcRect t="15059"/>
          <a:stretch/>
        </p:blipFill>
        <p:spPr>
          <a:xfrm>
            <a:off x="-57149" y="-84124"/>
            <a:ext cx="9277344" cy="525332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5" name="Shape 375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1295194">
            <a:off x="285750" y="-457199"/>
            <a:ext cx="5606172" cy="6622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Shape 37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77" name="Shape 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9" name="Shape 37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- flowline - footer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077701" y="733427"/>
            <a:ext cx="11659848" cy="3978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Shape 38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83" name="Shape 3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4">
            <a:alphaModFix/>
          </a:blip>
          <a:srcRect b="13232"/>
          <a:stretch/>
        </p:blipFill>
        <p:spPr>
          <a:xfrm>
            <a:off x="-85725" y="-147600"/>
            <a:ext cx="9267830" cy="5362503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/>
          <p:nvPr/>
        </p:nvSpPr>
        <p:spPr>
          <a:xfrm>
            <a:off x="-95425" y="-34825"/>
            <a:ext cx="92679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- flowline - footer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hape 389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/>
          <p:nvPr/>
        </p:nvSpPr>
        <p:spPr>
          <a:xfrm>
            <a:off x="-95425" y="-34825"/>
            <a:ext cx="928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1" name="Shape 391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282514">
            <a:off x="-839528" y="1520111"/>
            <a:ext cx="10382681" cy="3278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Shape 39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93" name="Shape 3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- flowline - footer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hape 397"/>
          <p:cNvPicPr preferRelativeResize="0"/>
          <p:nvPr/>
        </p:nvPicPr>
        <p:blipFill rotWithShape="1">
          <a:blip r:embed="rId2">
            <a:alphaModFix/>
          </a:blip>
          <a:srcRect t="12625"/>
          <a:stretch/>
        </p:blipFill>
        <p:spPr>
          <a:xfrm>
            <a:off x="-66825" y="-107598"/>
            <a:ext cx="9261003" cy="539567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/>
          <p:nvPr/>
        </p:nvSpPr>
        <p:spPr>
          <a:xfrm>
            <a:off x="-95425" y="-34825"/>
            <a:ext cx="9289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9" name="Shape 399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9235606">
            <a:off x="675274" y="-2297137"/>
            <a:ext cx="11271582" cy="6340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Shape 40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01" name="Shape 4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 - no flowline - footer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Shape 405"/>
          <p:cNvPicPr preferRelativeResize="0"/>
          <p:nvPr/>
        </p:nvPicPr>
        <p:blipFill rotWithShape="1">
          <a:blip r:embed="rId2">
            <a:alphaModFix/>
          </a:blip>
          <a:srcRect b="15675"/>
          <a:stretch/>
        </p:blipFill>
        <p:spPr>
          <a:xfrm flipH="1">
            <a:off x="-95424" y="-34825"/>
            <a:ext cx="9284974" cy="5225954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/>
          <p:nvPr/>
        </p:nvSpPr>
        <p:spPr>
          <a:xfrm>
            <a:off x="-95425" y="-12750"/>
            <a:ext cx="92850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08" name="Shape 408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09" name="Shape 4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2  - no flowline - footer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Shape 412"/>
          <p:cNvPicPr preferRelativeResize="0"/>
          <p:nvPr/>
        </p:nvPicPr>
        <p:blipFill rotWithShape="1">
          <a:blip r:embed="rId2">
            <a:alphaModFix/>
          </a:blip>
          <a:srcRect t="10669" b="4921"/>
          <a:stretch/>
        </p:blipFill>
        <p:spPr>
          <a:xfrm>
            <a:off x="-65925" y="0"/>
            <a:ext cx="9275750" cy="521969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/>
          <p:nvPr/>
        </p:nvSpPr>
        <p:spPr>
          <a:xfrm>
            <a:off x="-1200" y="-12750"/>
            <a:ext cx="92757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4" name="Shape 41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5" name="Shape 415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3  - no flowline - footer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hape 419"/>
          <p:cNvPicPr preferRelativeResize="0"/>
          <p:nvPr/>
        </p:nvPicPr>
        <p:blipFill rotWithShape="1">
          <a:blip r:embed="rId2">
            <a:alphaModFix/>
          </a:blip>
          <a:srcRect t="4713" b="10519"/>
          <a:stretch/>
        </p:blipFill>
        <p:spPr>
          <a:xfrm>
            <a:off x="-1200" y="-9774"/>
            <a:ext cx="9146399" cy="51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/>
          <p:nvPr/>
        </p:nvSpPr>
        <p:spPr>
          <a:xfrm>
            <a:off x="-1200" y="-12750"/>
            <a:ext cx="92118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1" name="Shape 42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2" name="Shape 42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4  - no flowline - footer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/>
          <p:cNvPicPr preferRelativeResize="0"/>
          <p:nvPr/>
        </p:nvPicPr>
        <p:blipFill rotWithShape="1">
          <a:blip r:embed="rId2">
            <a:alphaModFix/>
          </a:blip>
          <a:srcRect t="10542" b="10542"/>
          <a:stretch/>
        </p:blipFill>
        <p:spPr>
          <a:xfrm>
            <a:off x="-240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Shape 427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8" name="Shape 428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9" name="Shape 429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30" name="Shape 4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Shape 431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5  - no flowline - foot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Shape 433"/>
          <p:cNvPicPr preferRelativeResize="0"/>
          <p:nvPr/>
        </p:nvPicPr>
        <p:blipFill rotWithShape="1">
          <a:blip r:embed="rId2">
            <a:alphaModFix/>
          </a:blip>
          <a:srcRect t="13143" b="2497"/>
          <a:stretch/>
        </p:blipFill>
        <p:spPr>
          <a:xfrm>
            <a:off x="-125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/>
          <p:nvPr/>
        </p:nvSpPr>
        <p:spPr>
          <a:xfrm>
            <a:off x="-95425" y="-34825"/>
            <a:ext cx="93348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36" name="Shape 436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37" name="Shape 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6  - no flowline - footer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Shape 440"/>
          <p:cNvPicPr preferRelativeResize="0"/>
          <p:nvPr/>
        </p:nvPicPr>
        <p:blipFill rotWithShape="1">
          <a:blip r:embed="rId2">
            <a:alphaModFix/>
          </a:blip>
          <a:srcRect t="15647"/>
          <a:stretch/>
        </p:blipFill>
        <p:spPr>
          <a:xfrm>
            <a:off x="0" y="0"/>
            <a:ext cx="91463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Shape 441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2" name="Shape 44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43" name="Shape 44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7  - no flowline - footer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Shape 447"/>
          <p:cNvPicPr preferRelativeResize="0"/>
          <p:nvPr/>
        </p:nvPicPr>
        <p:blipFill rotWithShape="1">
          <a:blip r:embed="rId2">
            <a:alphaModFix/>
          </a:blip>
          <a:srcRect t="15727" b="25521"/>
          <a:stretch/>
        </p:blipFill>
        <p:spPr>
          <a:xfrm>
            <a:off x="-68150" y="-76199"/>
            <a:ext cx="9280202" cy="5253454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/>
          <p:nvPr/>
        </p:nvSpPr>
        <p:spPr>
          <a:xfrm>
            <a:off x="-95425" y="-34825"/>
            <a:ext cx="92802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9" name="Shape 44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50" name="Shape 45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51" name="Shape 4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8  - no flowline - foot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Shape 454"/>
          <p:cNvPicPr preferRelativeResize="0"/>
          <p:nvPr/>
        </p:nvPicPr>
        <p:blipFill rotWithShape="1">
          <a:blip r:embed="rId2">
            <a:alphaModFix/>
          </a:blip>
          <a:srcRect t="4378" b="9777"/>
          <a:stretch/>
        </p:blipFill>
        <p:spPr>
          <a:xfrm>
            <a:off x="-99425" y="-111849"/>
            <a:ext cx="9333244" cy="53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Shape 455"/>
          <p:cNvSpPr/>
          <p:nvPr/>
        </p:nvSpPr>
        <p:spPr>
          <a:xfrm>
            <a:off x="-133350" y="-111850"/>
            <a:ext cx="9401100" cy="53982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6" name="Shape 45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57" name="Shape 457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58" name="Shape 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Shape 459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09  - no flowline - footer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Shape 461"/>
          <p:cNvPicPr preferRelativeResize="0"/>
          <p:nvPr/>
        </p:nvPicPr>
        <p:blipFill rotWithShape="1">
          <a:blip r:embed="rId2">
            <a:alphaModFix/>
          </a:blip>
          <a:srcRect t="15059"/>
          <a:stretch/>
        </p:blipFill>
        <p:spPr>
          <a:xfrm>
            <a:off x="-57149" y="-84124"/>
            <a:ext cx="9277344" cy="525332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Shape 462"/>
          <p:cNvSpPr/>
          <p:nvPr/>
        </p:nvSpPr>
        <p:spPr>
          <a:xfrm>
            <a:off x="-95425" y="-34825"/>
            <a:ext cx="931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63" name="Shape 463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64" name="Shape 4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0  - no flowline - footer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Shape 468"/>
          <p:cNvPicPr preferRelativeResize="0"/>
          <p:nvPr/>
        </p:nvPicPr>
        <p:blipFill rotWithShape="1">
          <a:blip r:embed="rId2">
            <a:alphaModFix/>
          </a:blip>
          <a:srcRect b="13232"/>
          <a:stretch/>
        </p:blipFill>
        <p:spPr>
          <a:xfrm>
            <a:off x="-85725" y="-147600"/>
            <a:ext cx="9267830" cy="5362503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Shape 469"/>
          <p:cNvSpPr/>
          <p:nvPr/>
        </p:nvSpPr>
        <p:spPr>
          <a:xfrm>
            <a:off x="-95425" y="-34825"/>
            <a:ext cx="92775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70" name="Shape 470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71" name="Shape 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Shape 47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3" name="Shape 473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1  - no flowline - footer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Shape 475"/>
          <p:cNvPicPr preferRelativeResize="0"/>
          <p:nvPr/>
        </p:nvPicPr>
        <p:blipFill rotWithShape="1">
          <a:blip r:embed="rId2">
            <a:alphaModFix/>
          </a:blip>
          <a:srcRect t="5324" b="8926"/>
          <a:stretch/>
        </p:blipFill>
        <p:spPr>
          <a:xfrm>
            <a:off x="-46200" y="-69950"/>
            <a:ext cx="9236400" cy="52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Shape 476"/>
          <p:cNvSpPr/>
          <p:nvPr/>
        </p:nvSpPr>
        <p:spPr>
          <a:xfrm>
            <a:off x="-95425" y="-34825"/>
            <a:ext cx="9285600" cy="51690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77" name="Shape 477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78" name="Shape 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Shape 47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0" name="Shape 480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12  - no flowline - footer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Shape 482"/>
          <p:cNvPicPr preferRelativeResize="0"/>
          <p:nvPr/>
        </p:nvPicPr>
        <p:blipFill rotWithShape="1">
          <a:blip r:embed="rId2">
            <a:alphaModFix/>
          </a:blip>
          <a:srcRect t="12625"/>
          <a:stretch/>
        </p:blipFill>
        <p:spPr>
          <a:xfrm>
            <a:off x="-66825" y="-107598"/>
            <a:ext cx="9261003" cy="5395671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/>
          <p:nvPr/>
        </p:nvSpPr>
        <p:spPr>
          <a:xfrm>
            <a:off x="-95425" y="-34825"/>
            <a:ext cx="9289500" cy="5322900"/>
          </a:xfrm>
          <a:prstGeom prst="rect">
            <a:avLst/>
          </a:prstGeom>
          <a:solidFill>
            <a:srgbClr val="000000">
              <a:alpha val="4462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4" name="Shape 484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485" name="Shape 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rgbClr val="BBC4C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7" name="Shape 487"/>
          <p:cNvSpPr txBox="1"/>
          <p:nvPr/>
        </p:nvSpPr>
        <p:spPr>
          <a:xfrm>
            <a:off x="6791325" y="4724650"/>
            <a:ext cx="1819500" cy="4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800">
                <a:solidFill>
                  <a:srgbClr val="BBC4C8"/>
                </a:solidFill>
                <a:latin typeface="Roboto"/>
                <a:ea typeface="Roboto"/>
                <a:cs typeface="Roboto"/>
                <a:sym typeface="Roboto"/>
              </a:rPr>
              <a:t>Google Confidential &amp; Proprietary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90" name="Shape 49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1" name="Shape 49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subtitle and Conten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4" name="Shape 494"/>
          <p:cNvSpPr txBox="1">
            <a:spLocks noGrp="1"/>
          </p:cNvSpPr>
          <p:nvPr>
            <p:ph type="ftr" idx="11"/>
          </p:nvPr>
        </p:nvSpPr>
        <p:spPr>
          <a:xfrm>
            <a:off x="465825" y="4495529"/>
            <a:ext cx="2845200" cy="1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465825" y="854609"/>
            <a:ext cx="8212200" cy="2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 sz="2200">
                <a:solidFill>
                  <a:schemeClr val="accent2"/>
                </a:solidFill>
              </a:defRPr>
            </a:lvl1pPr>
            <a:lvl2pPr marL="457200" lvl="1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 sz="2200">
                <a:solidFill>
                  <a:schemeClr val="accent2"/>
                </a:solidFill>
              </a:defRPr>
            </a:lvl2pPr>
            <a:lvl3pPr marL="914400" lvl="2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 sz="2200">
                <a:solidFill>
                  <a:schemeClr val="accent2"/>
                </a:solidFill>
              </a:defRPr>
            </a:lvl3pPr>
            <a:lvl4pPr marL="1371600" lvl="3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 sz="2200">
                <a:solidFill>
                  <a:schemeClr val="accent2"/>
                </a:solidFill>
              </a:defRPr>
            </a:lvl4pPr>
            <a:lvl5pPr marL="1828800" lvl="4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 sz="22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6" name="Shape 496"/>
          <p:cNvSpPr txBox="1">
            <a:spLocks noGrp="1"/>
          </p:cNvSpPr>
          <p:nvPr>
            <p:ph type="body" idx="2"/>
          </p:nvPr>
        </p:nvSpPr>
        <p:spPr>
          <a:xfrm>
            <a:off x="474454" y="1332186"/>
            <a:ext cx="8186400" cy="311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lvl="0" indent="-157162" algn="l" rtl="0">
              <a:spcBef>
                <a:spcPts val="400"/>
              </a:spcBef>
              <a:buClr>
                <a:srgbClr val="8F8F8F"/>
              </a:buClr>
              <a:buFont typeface="Arial"/>
              <a:buChar char="●"/>
              <a:defRPr sz="20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lvl="1" indent="-107950" algn="l" rtl="0">
              <a:spcBef>
                <a:spcPts val="360"/>
              </a:spcBef>
              <a:buClr>
                <a:srgbClr val="8F8F8F"/>
              </a:buClr>
              <a:buFont typeface="Arial"/>
              <a:buChar char="●"/>
              <a:defRPr sz="18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90562" lvl="2" indent="-173037" algn="l" rtl="0">
              <a:spcBef>
                <a:spcPts val="320"/>
              </a:spcBef>
              <a:buClr>
                <a:srgbClr val="8F8F8F"/>
              </a:buClr>
              <a:buFont typeface="Arial"/>
              <a:buChar char="●"/>
              <a:defRPr sz="16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lvl="3" indent="-152400" algn="l" rtl="0">
              <a:spcBef>
                <a:spcPts val="400"/>
              </a:spcBef>
              <a:buClr>
                <a:srgbClr val="6A6C6B"/>
              </a:buClr>
              <a:buFont typeface="Arial"/>
              <a:buChar char="●"/>
              <a:defRPr sz="2000">
                <a:solidFill>
                  <a:srgbClr val="6A6C6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lvl="4" indent="-152400" algn="l" rtl="0">
              <a:spcBef>
                <a:spcPts val="400"/>
              </a:spcBef>
              <a:buClr>
                <a:srgbClr val="6A6C6B"/>
              </a:buClr>
              <a:buFont typeface="Arial"/>
              <a:buChar char="●"/>
              <a:defRPr sz="2000">
                <a:solidFill>
                  <a:srgbClr val="6A6C6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lvl="5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lvl="6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lvl="7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lvl="8" indent="-152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BODY_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457200" y="495299"/>
            <a:ext cx="8229600" cy="64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lvl="1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2pPr>
            <a:lvl3pPr lvl="2" rtl="0">
              <a:spcBef>
                <a:spcPts val="0"/>
              </a:spcBef>
              <a:buClr>
                <a:schemeClr val="dk1"/>
              </a:buClr>
              <a:buNone/>
              <a:defRPr/>
            </a:lvl3pPr>
            <a:lvl4pPr lvl="3" rtl="0">
              <a:spcBef>
                <a:spcPts val="0"/>
              </a:spcBef>
              <a:buClr>
                <a:schemeClr val="dk1"/>
              </a:buClr>
              <a:buNone/>
              <a:defRPr/>
            </a:lvl4pPr>
            <a:lvl5pPr lvl="4" rtl="0">
              <a:spcBef>
                <a:spcPts val="0"/>
              </a:spcBef>
              <a:buClr>
                <a:schemeClr val="dk1"/>
              </a:buClr>
              <a:buNone/>
              <a:defRPr/>
            </a:lvl5pPr>
            <a:lvl6pPr lvl="5" rtl="0">
              <a:spcBef>
                <a:spcPts val="0"/>
              </a:spcBef>
              <a:buClr>
                <a:schemeClr val="dk1"/>
              </a:buClr>
              <a:buNone/>
              <a:defRPr/>
            </a:lvl6pPr>
            <a:lvl7pPr lvl="6" rtl="0">
              <a:spcBef>
                <a:spcPts val="0"/>
              </a:spcBef>
              <a:buClr>
                <a:schemeClr val="dk1"/>
              </a:buClr>
              <a:buNone/>
              <a:defRPr/>
            </a:lvl7pPr>
            <a:lvl8pPr lvl="7" rtl="0">
              <a:spcBef>
                <a:spcPts val="0"/>
              </a:spcBef>
              <a:buClr>
                <a:schemeClr val="dk1"/>
              </a:buClr>
              <a:buNone/>
              <a:defRPr/>
            </a:lvl8pPr>
            <a:lvl9pPr lvl="8" rtl="0">
              <a:spcBef>
                <a:spcPts val="0"/>
              </a:spcBef>
              <a:buClr>
                <a:schemeClr val="dk1"/>
              </a:buClr>
              <a:buNone/>
              <a:defRPr/>
            </a:lvl9pPr>
          </a:lstStyle>
          <a:p>
            <a:endParaRPr/>
          </a:p>
        </p:txBody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370155" y="4729164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Open Sans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Slide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5" name="Shape 505"/>
          <p:cNvSpPr txBox="1">
            <a:spLocks noGrp="1"/>
          </p:cNvSpPr>
          <p:nvPr>
            <p:ph type="title"/>
          </p:nvPr>
        </p:nvSpPr>
        <p:spPr>
          <a:xfrm>
            <a:off x="977461" y="102459"/>
            <a:ext cx="6495299" cy="6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3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06" name="Shape 5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36220" y="0"/>
            <a:ext cx="1355833" cy="13927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" name="Shape 507"/>
          <p:cNvGrpSpPr/>
          <p:nvPr/>
        </p:nvGrpSpPr>
        <p:grpSpPr>
          <a:xfrm>
            <a:off x="6399630" y="4309933"/>
            <a:ext cx="1733461" cy="390880"/>
            <a:chOff x="0" y="35425"/>
            <a:chExt cx="3011050" cy="3077800"/>
          </a:xfrm>
        </p:grpSpPr>
        <p:sp>
          <p:nvSpPr>
            <p:cNvPr id="508" name="Shape 508"/>
            <p:cNvSpPr/>
            <p:nvPr/>
          </p:nvSpPr>
          <p:spPr>
            <a:xfrm>
              <a:off x="743975" y="35425"/>
              <a:ext cx="219025" cy="1388275"/>
            </a:xfrm>
            <a:custGeom>
              <a:avLst/>
              <a:gdLst/>
              <a:ahLst/>
              <a:cxnLst/>
              <a:rect l="0" t="0" r="0" b="0"/>
              <a:pathLst>
                <a:path w="8761" h="55531" extrusionOk="0">
                  <a:moveTo>
                    <a:pt x="4414" y="19613"/>
                  </a:moveTo>
                  <a:cubicBezTo>
                    <a:pt x="5751" y="19613"/>
                    <a:pt x="6955" y="21976"/>
                    <a:pt x="7490" y="25757"/>
                  </a:cubicBezTo>
                  <a:lnTo>
                    <a:pt x="7490" y="44425"/>
                  </a:lnTo>
                  <a:cubicBezTo>
                    <a:pt x="6955" y="47969"/>
                    <a:pt x="5685" y="51277"/>
                    <a:pt x="4414" y="51277"/>
                  </a:cubicBezTo>
                  <a:cubicBezTo>
                    <a:pt x="2475" y="51277"/>
                    <a:pt x="1271" y="46788"/>
                    <a:pt x="1271" y="35445"/>
                  </a:cubicBezTo>
                  <a:cubicBezTo>
                    <a:pt x="1271" y="24576"/>
                    <a:pt x="2541" y="19613"/>
                    <a:pt x="4414" y="19613"/>
                  </a:cubicBezTo>
                  <a:close/>
                  <a:moveTo>
                    <a:pt x="7490" y="1"/>
                  </a:moveTo>
                  <a:lnTo>
                    <a:pt x="7490" y="20322"/>
                  </a:lnTo>
                  <a:cubicBezTo>
                    <a:pt x="6755" y="17250"/>
                    <a:pt x="5551" y="15360"/>
                    <a:pt x="4347" y="15360"/>
                  </a:cubicBezTo>
                  <a:cubicBezTo>
                    <a:pt x="1672" y="15360"/>
                    <a:pt x="0" y="21976"/>
                    <a:pt x="0" y="35445"/>
                  </a:cubicBezTo>
                  <a:cubicBezTo>
                    <a:pt x="0" y="48678"/>
                    <a:pt x="1672" y="55530"/>
                    <a:pt x="4347" y="55530"/>
                  </a:cubicBezTo>
                  <a:cubicBezTo>
                    <a:pt x="5484" y="55530"/>
                    <a:pt x="6821" y="53168"/>
                    <a:pt x="7490" y="49859"/>
                  </a:cubicBezTo>
                  <a:lnTo>
                    <a:pt x="7490" y="54585"/>
                  </a:lnTo>
                  <a:lnTo>
                    <a:pt x="8761" y="54585"/>
                  </a:lnTo>
                  <a:lnTo>
                    <a:pt x="8761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9" name="Shape 509"/>
            <p:cNvSpPr/>
            <p:nvPr/>
          </p:nvSpPr>
          <p:spPr>
            <a:xfrm>
              <a:off x="994750" y="419425"/>
              <a:ext cx="235750" cy="1004275"/>
            </a:xfrm>
            <a:custGeom>
              <a:avLst/>
              <a:gdLst/>
              <a:ahLst/>
              <a:cxnLst/>
              <a:rect l="0" t="0" r="0" b="0"/>
              <a:pathLst>
                <a:path w="9430" h="40171" extrusionOk="0">
                  <a:moveTo>
                    <a:pt x="4748" y="4253"/>
                  </a:moveTo>
                  <a:cubicBezTo>
                    <a:pt x="6888" y="4253"/>
                    <a:pt x="8226" y="10870"/>
                    <a:pt x="8226" y="20085"/>
                  </a:cubicBezTo>
                  <a:cubicBezTo>
                    <a:pt x="8226" y="29301"/>
                    <a:pt x="6955" y="35917"/>
                    <a:pt x="4748" y="35917"/>
                  </a:cubicBezTo>
                  <a:cubicBezTo>
                    <a:pt x="2608" y="35917"/>
                    <a:pt x="1271" y="29301"/>
                    <a:pt x="1271" y="20085"/>
                  </a:cubicBezTo>
                  <a:cubicBezTo>
                    <a:pt x="1271" y="10633"/>
                    <a:pt x="2542" y="4253"/>
                    <a:pt x="4748" y="4253"/>
                  </a:cubicBezTo>
                  <a:close/>
                  <a:moveTo>
                    <a:pt x="4748" y="0"/>
                  </a:moveTo>
                  <a:cubicBezTo>
                    <a:pt x="1672" y="0"/>
                    <a:pt x="0" y="8034"/>
                    <a:pt x="0" y="20085"/>
                  </a:cubicBezTo>
                  <a:cubicBezTo>
                    <a:pt x="0" y="31900"/>
                    <a:pt x="1739" y="40170"/>
                    <a:pt x="4748" y="40170"/>
                  </a:cubicBezTo>
                  <a:cubicBezTo>
                    <a:pt x="7758" y="40170"/>
                    <a:pt x="9430" y="32136"/>
                    <a:pt x="9430" y="20085"/>
                  </a:cubicBezTo>
                  <a:cubicBezTo>
                    <a:pt x="9430" y="8034"/>
                    <a:pt x="7758" y="0"/>
                    <a:pt x="474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0" name="Shape 510"/>
            <p:cNvSpPr/>
            <p:nvPr/>
          </p:nvSpPr>
          <p:spPr>
            <a:xfrm>
              <a:off x="1263925" y="443050"/>
              <a:ext cx="205650" cy="980650"/>
            </a:xfrm>
            <a:custGeom>
              <a:avLst/>
              <a:gdLst/>
              <a:ahLst/>
              <a:cxnLst/>
              <a:rect l="0" t="0" r="0" b="0"/>
              <a:pathLst>
                <a:path w="8226" h="39226" extrusionOk="0">
                  <a:moveTo>
                    <a:pt x="0" y="0"/>
                  </a:moveTo>
                  <a:lnTo>
                    <a:pt x="0" y="27411"/>
                  </a:lnTo>
                  <a:cubicBezTo>
                    <a:pt x="0" y="35445"/>
                    <a:pt x="1271" y="39225"/>
                    <a:pt x="3611" y="39225"/>
                  </a:cubicBezTo>
                  <a:cubicBezTo>
                    <a:pt x="4882" y="39225"/>
                    <a:pt x="6286" y="36390"/>
                    <a:pt x="6955" y="33082"/>
                  </a:cubicBezTo>
                  <a:lnTo>
                    <a:pt x="6955" y="38280"/>
                  </a:lnTo>
                  <a:lnTo>
                    <a:pt x="8226" y="38280"/>
                  </a:lnTo>
                  <a:lnTo>
                    <a:pt x="8226" y="0"/>
                  </a:lnTo>
                  <a:lnTo>
                    <a:pt x="6955" y="0"/>
                  </a:lnTo>
                  <a:lnTo>
                    <a:pt x="6955" y="27647"/>
                  </a:lnTo>
                  <a:cubicBezTo>
                    <a:pt x="6487" y="31428"/>
                    <a:pt x="5150" y="34972"/>
                    <a:pt x="3812" y="34972"/>
                  </a:cubicBezTo>
                  <a:cubicBezTo>
                    <a:pt x="2140" y="34972"/>
                    <a:pt x="1271" y="32845"/>
                    <a:pt x="1271" y="26702"/>
                  </a:cubicBezTo>
                  <a:lnTo>
                    <a:pt x="1271" y="0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1518050" y="35425"/>
              <a:ext cx="219025" cy="1388275"/>
            </a:xfrm>
            <a:custGeom>
              <a:avLst/>
              <a:gdLst/>
              <a:ahLst/>
              <a:cxnLst/>
              <a:rect l="0" t="0" r="0" b="0"/>
              <a:pathLst>
                <a:path w="8761" h="55531" extrusionOk="0">
                  <a:moveTo>
                    <a:pt x="4347" y="19613"/>
                  </a:moveTo>
                  <a:cubicBezTo>
                    <a:pt x="6219" y="19613"/>
                    <a:pt x="7490" y="24576"/>
                    <a:pt x="7490" y="35445"/>
                  </a:cubicBezTo>
                  <a:cubicBezTo>
                    <a:pt x="7490" y="46788"/>
                    <a:pt x="6286" y="51277"/>
                    <a:pt x="4347" y="51277"/>
                  </a:cubicBezTo>
                  <a:cubicBezTo>
                    <a:pt x="3076" y="51277"/>
                    <a:pt x="1739" y="47969"/>
                    <a:pt x="1271" y="44425"/>
                  </a:cubicBezTo>
                  <a:lnTo>
                    <a:pt x="1271" y="25757"/>
                  </a:lnTo>
                  <a:cubicBezTo>
                    <a:pt x="1739" y="21976"/>
                    <a:pt x="3009" y="19613"/>
                    <a:pt x="4347" y="19613"/>
                  </a:cubicBezTo>
                  <a:close/>
                  <a:moveTo>
                    <a:pt x="0" y="1"/>
                  </a:moveTo>
                  <a:lnTo>
                    <a:pt x="0" y="54585"/>
                  </a:lnTo>
                  <a:lnTo>
                    <a:pt x="1271" y="54585"/>
                  </a:lnTo>
                  <a:lnTo>
                    <a:pt x="1271" y="49859"/>
                  </a:lnTo>
                  <a:cubicBezTo>
                    <a:pt x="1939" y="53168"/>
                    <a:pt x="3277" y="55530"/>
                    <a:pt x="4414" y="55530"/>
                  </a:cubicBezTo>
                  <a:cubicBezTo>
                    <a:pt x="7089" y="55530"/>
                    <a:pt x="8761" y="48678"/>
                    <a:pt x="8761" y="35445"/>
                  </a:cubicBezTo>
                  <a:cubicBezTo>
                    <a:pt x="8761" y="21976"/>
                    <a:pt x="7089" y="15360"/>
                    <a:pt x="4481" y="15360"/>
                  </a:cubicBezTo>
                  <a:cubicBezTo>
                    <a:pt x="3210" y="15360"/>
                    <a:pt x="2006" y="17250"/>
                    <a:pt x="1271" y="20322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1780525" y="35425"/>
              <a:ext cx="31800" cy="1364650"/>
            </a:xfrm>
            <a:custGeom>
              <a:avLst/>
              <a:gdLst/>
              <a:ahLst/>
              <a:cxnLst/>
              <a:rect l="0" t="0" r="0" b="0"/>
              <a:pathLst>
                <a:path w="1272" h="54586" extrusionOk="0">
                  <a:moveTo>
                    <a:pt x="0" y="1"/>
                  </a:moveTo>
                  <a:lnTo>
                    <a:pt x="0" y="54585"/>
                  </a:lnTo>
                  <a:lnTo>
                    <a:pt x="1271" y="5458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1855750" y="419425"/>
              <a:ext cx="217375" cy="1004275"/>
            </a:xfrm>
            <a:custGeom>
              <a:avLst/>
              <a:gdLst/>
              <a:ahLst/>
              <a:cxnLst/>
              <a:rect l="0" t="0" r="0" b="0"/>
              <a:pathLst>
                <a:path w="8695" h="40171" extrusionOk="0">
                  <a:moveTo>
                    <a:pt x="4348" y="4253"/>
                  </a:moveTo>
                  <a:cubicBezTo>
                    <a:pt x="6220" y="4253"/>
                    <a:pt x="7290" y="9452"/>
                    <a:pt x="7357" y="16541"/>
                  </a:cubicBezTo>
                  <a:lnTo>
                    <a:pt x="7357" y="16777"/>
                  </a:lnTo>
                  <a:lnTo>
                    <a:pt x="1271" y="16777"/>
                  </a:lnTo>
                  <a:cubicBezTo>
                    <a:pt x="1405" y="8979"/>
                    <a:pt x="2475" y="4253"/>
                    <a:pt x="4348" y="4253"/>
                  </a:cubicBezTo>
                  <a:close/>
                  <a:moveTo>
                    <a:pt x="4348" y="0"/>
                  </a:moveTo>
                  <a:cubicBezTo>
                    <a:pt x="1539" y="0"/>
                    <a:pt x="1" y="7562"/>
                    <a:pt x="1" y="19849"/>
                  </a:cubicBezTo>
                  <a:cubicBezTo>
                    <a:pt x="1" y="33318"/>
                    <a:pt x="1740" y="40170"/>
                    <a:pt x="4481" y="40170"/>
                  </a:cubicBezTo>
                  <a:cubicBezTo>
                    <a:pt x="6688" y="40170"/>
                    <a:pt x="8293" y="35917"/>
                    <a:pt x="8694" y="26702"/>
                  </a:cubicBezTo>
                  <a:lnTo>
                    <a:pt x="7424" y="25993"/>
                  </a:lnTo>
                  <a:cubicBezTo>
                    <a:pt x="7089" y="33318"/>
                    <a:pt x="6019" y="35917"/>
                    <a:pt x="4481" y="35917"/>
                  </a:cubicBezTo>
                  <a:cubicBezTo>
                    <a:pt x="2609" y="35917"/>
                    <a:pt x="1271" y="31428"/>
                    <a:pt x="1271" y="20794"/>
                  </a:cubicBezTo>
                  <a:lnTo>
                    <a:pt x="8694" y="20794"/>
                  </a:lnTo>
                  <a:lnTo>
                    <a:pt x="8694" y="19613"/>
                  </a:lnTo>
                  <a:cubicBezTo>
                    <a:pt x="8694" y="8507"/>
                    <a:pt x="7357" y="0"/>
                    <a:pt x="434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2103200" y="419425"/>
              <a:ext cx="222375" cy="1004275"/>
            </a:xfrm>
            <a:custGeom>
              <a:avLst/>
              <a:gdLst/>
              <a:ahLst/>
              <a:cxnLst/>
              <a:rect l="0" t="0" r="0" b="0"/>
              <a:pathLst>
                <a:path w="8895" h="40171" extrusionOk="0">
                  <a:moveTo>
                    <a:pt x="4481" y="0"/>
                  </a:moveTo>
                  <a:cubicBezTo>
                    <a:pt x="1538" y="0"/>
                    <a:pt x="0" y="7562"/>
                    <a:pt x="0" y="20085"/>
                  </a:cubicBezTo>
                  <a:cubicBezTo>
                    <a:pt x="0" y="32373"/>
                    <a:pt x="1538" y="40170"/>
                    <a:pt x="4548" y="40170"/>
                  </a:cubicBezTo>
                  <a:cubicBezTo>
                    <a:pt x="6621" y="40170"/>
                    <a:pt x="8560" y="35917"/>
                    <a:pt x="8895" y="26702"/>
                  </a:cubicBezTo>
                  <a:lnTo>
                    <a:pt x="7691" y="25993"/>
                  </a:lnTo>
                  <a:cubicBezTo>
                    <a:pt x="7356" y="33082"/>
                    <a:pt x="6086" y="35917"/>
                    <a:pt x="4548" y="35917"/>
                  </a:cubicBezTo>
                  <a:cubicBezTo>
                    <a:pt x="2140" y="35917"/>
                    <a:pt x="1204" y="29065"/>
                    <a:pt x="1204" y="20085"/>
                  </a:cubicBezTo>
                  <a:cubicBezTo>
                    <a:pt x="1204" y="11106"/>
                    <a:pt x="2073" y="4253"/>
                    <a:pt x="4481" y="4253"/>
                  </a:cubicBezTo>
                  <a:cubicBezTo>
                    <a:pt x="6019" y="4253"/>
                    <a:pt x="7290" y="6616"/>
                    <a:pt x="7624" y="13942"/>
                  </a:cubicBezTo>
                  <a:lnTo>
                    <a:pt x="8828" y="13233"/>
                  </a:lnTo>
                  <a:cubicBezTo>
                    <a:pt x="8426" y="4017"/>
                    <a:pt x="6688" y="0"/>
                    <a:pt x="4481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2369025" y="35425"/>
              <a:ext cx="30100" cy="1364650"/>
            </a:xfrm>
            <a:custGeom>
              <a:avLst/>
              <a:gdLst/>
              <a:ahLst/>
              <a:cxnLst/>
              <a:rect l="0" t="0" r="0" b="0"/>
              <a:pathLst>
                <a:path w="1204" h="54586" extrusionOk="0">
                  <a:moveTo>
                    <a:pt x="0" y="1"/>
                  </a:moveTo>
                  <a:lnTo>
                    <a:pt x="0" y="54585"/>
                  </a:lnTo>
                  <a:lnTo>
                    <a:pt x="1204" y="54585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2459300" y="94500"/>
              <a:ext cx="31800" cy="1305575"/>
            </a:xfrm>
            <a:custGeom>
              <a:avLst/>
              <a:gdLst/>
              <a:ahLst/>
              <a:cxnLst/>
              <a:rect l="0" t="0" r="0" b="0"/>
              <a:pathLst>
                <a:path w="1272" h="52223" extrusionOk="0">
                  <a:moveTo>
                    <a:pt x="0" y="1"/>
                  </a:moveTo>
                  <a:lnTo>
                    <a:pt x="0" y="7799"/>
                  </a:lnTo>
                  <a:lnTo>
                    <a:pt x="1271" y="7799"/>
                  </a:lnTo>
                  <a:lnTo>
                    <a:pt x="1271" y="1"/>
                  </a:lnTo>
                  <a:close/>
                  <a:moveTo>
                    <a:pt x="0" y="13942"/>
                  </a:moveTo>
                  <a:lnTo>
                    <a:pt x="0" y="52222"/>
                  </a:lnTo>
                  <a:lnTo>
                    <a:pt x="1271" y="52222"/>
                  </a:lnTo>
                  <a:lnTo>
                    <a:pt x="1271" y="13942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2534525" y="419425"/>
              <a:ext cx="224075" cy="1004275"/>
            </a:xfrm>
            <a:custGeom>
              <a:avLst/>
              <a:gdLst/>
              <a:ahLst/>
              <a:cxnLst/>
              <a:rect l="0" t="0" r="0" b="0"/>
              <a:pathLst>
                <a:path w="8963" h="40171" extrusionOk="0">
                  <a:moveTo>
                    <a:pt x="4548" y="0"/>
                  </a:moveTo>
                  <a:cubicBezTo>
                    <a:pt x="1539" y="0"/>
                    <a:pt x="1" y="7562"/>
                    <a:pt x="1" y="20085"/>
                  </a:cubicBezTo>
                  <a:cubicBezTo>
                    <a:pt x="1" y="32373"/>
                    <a:pt x="1539" y="40170"/>
                    <a:pt x="4548" y="40170"/>
                  </a:cubicBezTo>
                  <a:cubicBezTo>
                    <a:pt x="6688" y="40170"/>
                    <a:pt x="8561" y="35917"/>
                    <a:pt x="8962" y="26702"/>
                  </a:cubicBezTo>
                  <a:lnTo>
                    <a:pt x="7691" y="25993"/>
                  </a:lnTo>
                  <a:cubicBezTo>
                    <a:pt x="7357" y="33082"/>
                    <a:pt x="6153" y="35917"/>
                    <a:pt x="4548" y="35917"/>
                  </a:cubicBezTo>
                  <a:cubicBezTo>
                    <a:pt x="2208" y="35917"/>
                    <a:pt x="1271" y="29065"/>
                    <a:pt x="1271" y="20085"/>
                  </a:cubicBezTo>
                  <a:cubicBezTo>
                    <a:pt x="1271" y="11106"/>
                    <a:pt x="2074" y="4253"/>
                    <a:pt x="4481" y="4253"/>
                  </a:cubicBezTo>
                  <a:cubicBezTo>
                    <a:pt x="6086" y="4253"/>
                    <a:pt x="7290" y="6616"/>
                    <a:pt x="7625" y="13942"/>
                  </a:cubicBezTo>
                  <a:lnTo>
                    <a:pt x="8895" y="13233"/>
                  </a:lnTo>
                  <a:cubicBezTo>
                    <a:pt x="8427" y="4017"/>
                    <a:pt x="6755" y="0"/>
                    <a:pt x="454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2800350" y="35425"/>
              <a:ext cx="210700" cy="1364650"/>
            </a:xfrm>
            <a:custGeom>
              <a:avLst/>
              <a:gdLst/>
              <a:ahLst/>
              <a:cxnLst/>
              <a:rect l="0" t="0" r="0" b="0"/>
              <a:pathLst>
                <a:path w="8428" h="54586" extrusionOk="0">
                  <a:moveTo>
                    <a:pt x="1" y="1"/>
                  </a:moveTo>
                  <a:lnTo>
                    <a:pt x="1" y="54585"/>
                  </a:lnTo>
                  <a:lnTo>
                    <a:pt x="1272" y="54585"/>
                  </a:lnTo>
                  <a:lnTo>
                    <a:pt x="1272" y="43243"/>
                  </a:lnTo>
                  <a:lnTo>
                    <a:pt x="3679" y="33791"/>
                  </a:lnTo>
                  <a:lnTo>
                    <a:pt x="7023" y="54585"/>
                  </a:lnTo>
                  <a:lnTo>
                    <a:pt x="8427" y="54585"/>
                  </a:lnTo>
                  <a:lnTo>
                    <a:pt x="4548" y="30247"/>
                  </a:lnTo>
                  <a:lnTo>
                    <a:pt x="8160" y="16305"/>
                  </a:lnTo>
                  <a:lnTo>
                    <a:pt x="6688" y="16305"/>
                  </a:lnTo>
                  <a:lnTo>
                    <a:pt x="1272" y="37572"/>
                  </a:lnTo>
                  <a:lnTo>
                    <a:pt x="1272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750650" y="1931700"/>
              <a:ext cx="107025" cy="567150"/>
            </a:xfrm>
            <a:custGeom>
              <a:avLst/>
              <a:gdLst/>
              <a:ahLst/>
              <a:cxnLst/>
              <a:rect l="0" t="0" r="0" b="0"/>
              <a:pathLst>
                <a:path w="4281" h="22686" extrusionOk="0">
                  <a:moveTo>
                    <a:pt x="2141" y="8271"/>
                  </a:moveTo>
                  <a:cubicBezTo>
                    <a:pt x="2876" y="8271"/>
                    <a:pt x="3411" y="10398"/>
                    <a:pt x="3411" y="14179"/>
                  </a:cubicBezTo>
                  <a:cubicBezTo>
                    <a:pt x="3411" y="18196"/>
                    <a:pt x="2943" y="20322"/>
                    <a:pt x="2141" y="20322"/>
                  </a:cubicBezTo>
                  <a:cubicBezTo>
                    <a:pt x="1539" y="20322"/>
                    <a:pt x="1071" y="18905"/>
                    <a:pt x="870" y="17251"/>
                  </a:cubicBezTo>
                  <a:lnTo>
                    <a:pt x="870" y="11107"/>
                  </a:lnTo>
                  <a:cubicBezTo>
                    <a:pt x="1071" y="9453"/>
                    <a:pt x="1539" y="8271"/>
                    <a:pt x="2141" y="8271"/>
                  </a:cubicBezTo>
                  <a:close/>
                  <a:moveTo>
                    <a:pt x="1" y="1"/>
                  </a:moveTo>
                  <a:lnTo>
                    <a:pt x="1" y="22213"/>
                  </a:lnTo>
                  <a:lnTo>
                    <a:pt x="870" y="22213"/>
                  </a:lnTo>
                  <a:lnTo>
                    <a:pt x="870" y="20322"/>
                  </a:lnTo>
                  <a:cubicBezTo>
                    <a:pt x="1138" y="21740"/>
                    <a:pt x="1739" y="22685"/>
                    <a:pt x="2274" y="22685"/>
                  </a:cubicBezTo>
                  <a:cubicBezTo>
                    <a:pt x="3478" y="22685"/>
                    <a:pt x="4281" y="19850"/>
                    <a:pt x="4281" y="14179"/>
                  </a:cubicBezTo>
                  <a:cubicBezTo>
                    <a:pt x="4281" y="8744"/>
                    <a:pt x="3411" y="5908"/>
                    <a:pt x="2274" y="5908"/>
                  </a:cubicBezTo>
                  <a:cubicBezTo>
                    <a:pt x="1739" y="5908"/>
                    <a:pt x="1204" y="6617"/>
                    <a:pt x="870" y="8035"/>
                  </a:cubicBezTo>
                  <a:lnTo>
                    <a:pt x="870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864350" y="2091200"/>
              <a:ext cx="105350" cy="543525"/>
            </a:xfrm>
            <a:custGeom>
              <a:avLst/>
              <a:gdLst/>
              <a:ahLst/>
              <a:cxnLst/>
              <a:rect l="0" t="0" r="0" b="0"/>
              <a:pathLst>
                <a:path w="4214" h="21741" extrusionOk="0">
                  <a:moveTo>
                    <a:pt x="0" y="1"/>
                  </a:moveTo>
                  <a:lnTo>
                    <a:pt x="1806" y="16069"/>
                  </a:lnTo>
                  <a:lnTo>
                    <a:pt x="1739" y="16778"/>
                  </a:lnTo>
                  <a:cubicBezTo>
                    <a:pt x="1538" y="18432"/>
                    <a:pt x="1204" y="19377"/>
                    <a:pt x="669" y="19377"/>
                  </a:cubicBezTo>
                  <a:cubicBezTo>
                    <a:pt x="468" y="19377"/>
                    <a:pt x="335" y="19141"/>
                    <a:pt x="201" y="19141"/>
                  </a:cubicBezTo>
                  <a:lnTo>
                    <a:pt x="201" y="21740"/>
                  </a:lnTo>
                  <a:lnTo>
                    <a:pt x="736" y="21740"/>
                  </a:lnTo>
                  <a:cubicBezTo>
                    <a:pt x="1873" y="21740"/>
                    <a:pt x="2341" y="19614"/>
                    <a:pt x="2742" y="15597"/>
                  </a:cubicBezTo>
                  <a:lnTo>
                    <a:pt x="4213" y="1"/>
                  </a:lnTo>
                  <a:lnTo>
                    <a:pt x="3344" y="1"/>
                  </a:lnTo>
                  <a:lnTo>
                    <a:pt x="2207" y="12761"/>
                  </a:lnTo>
                  <a:lnTo>
                    <a:pt x="870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1633400" y="2079400"/>
              <a:ext cx="103675" cy="425350"/>
            </a:xfrm>
            <a:custGeom>
              <a:avLst/>
              <a:gdLst/>
              <a:ahLst/>
              <a:cxnLst/>
              <a:rect l="0" t="0" r="0" b="0"/>
              <a:pathLst>
                <a:path w="4147" h="17014" extrusionOk="0">
                  <a:moveTo>
                    <a:pt x="2007" y="1182"/>
                  </a:moveTo>
                  <a:cubicBezTo>
                    <a:pt x="2542" y="1182"/>
                    <a:pt x="3010" y="2836"/>
                    <a:pt x="3010" y="4017"/>
                  </a:cubicBezTo>
                  <a:cubicBezTo>
                    <a:pt x="3010" y="4726"/>
                    <a:pt x="2876" y="4726"/>
                    <a:pt x="2675" y="5199"/>
                  </a:cubicBezTo>
                  <a:lnTo>
                    <a:pt x="870" y="7798"/>
                  </a:lnTo>
                  <a:cubicBezTo>
                    <a:pt x="870" y="7326"/>
                    <a:pt x="870" y="6617"/>
                    <a:pt x="870" y="5908"/>
                  </a:cubicBezTo>
                  <a:cubicBezTo>
                    <a:pt x="870" y="2127"/>
                    <a:pt x="1605" y="1182"/>
                    <a:pt x="2007" y="1182"/>
                  </a:cubicBezTo>
                  <a:close/>
                  <a:moveTo>
                    <a:pt x="2274" y="0"/>
                  </a:moveTo>
                  <a:cubicBezTo>
                    <a:pt x="1271" y="0"/>
                    <a:pt x="0" y="2600"/>
                    <a:pt x="0" y="8034"/>
                  </a:cubicBezTo>
                  <a:cubicBezTo>
                    <a:pt x="0" y="10634"/>
                    <a:pt x="335" y="13706"/>
                    <a:pt x="1004" y="15596"/>
                  </a:cubicBezTo>
                  <a:cubicBezTo>
                    <a:pt x="1539" y="16777"/>
                    <a:pt x="2007" y="17014"/>
                    <a:pt x="2341" y="17014"/>
                  </a:cubicBezTo>
                  <a:cubicBezTo>
                    <a:pt x="2675" y="17014"/>
                    <a:pt x="3010" y="16777"/>
                    <a:pt x="3277" y="16305"/>
                  </a:cubicBezTo>
                  <a:cubicBezTo>
                    <a:pt x="3411" y="16069"/>
                    <a:pt x="3545" y="15832"/>
                    <a:pt x="3612" y="15596"/>
                  </a:cubicBezTo>
                  <a:lnTo>
                    <a:pt x="4147" y="13942"/>
                  </a:lnTo>
                  <a:lnTo>
                    <a:pt x="4080" y="13942"/>
                  </a:lnTo>
                  <a:cubicBezTo>
                    <a:pt x="3812" y="14651"/>
                    <a:pt x="3411" y="15123"/>
                    <a:pt x="2943" y="15123"/>
                  </a:cubicBezTo>
                  <a:cubicBezTo>
                    <a:pt x="2007" y="15123"/>
                    <a:pt x="1137" y="12524"/>
                    <a:pt x="870" y="8034"/>
                  </a:cubicBezTo>
                  <a:lnTo>
                    <a:pt x="1672" y="7798"/>
                  </a:lnTo>
                  <a:lnTo>
                    <a:pt x="4013" y="4490"/>
                  </a:lnTo>
                  <a:cubicBezTo>
                    <a:pt x="3946" y="3545"/>
                    <a:pt x="3812" y="2127"/>
                    <a:pt x="3277" y="946"/>
                  </a:cubicBezTo>
                  <a:cubicBezTo>
                    <a:pt x="3010" y="237"/>
                    <a:pt x="2675" y="0"/>
                    <a:pt x="2274" y="0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1569875" y="1866725"/>
              <a:ext cx="66900" cy="620300"/>
            </a:xfrm>
            <a:custGeom>
              <a:avLst/>
              <a:gdLst/>
              <a:ahLst/>
              <a:cxnLst/>
              <a:rect l="0" t="0" r="0" b="0"/>
              <a:pathLst>
                <a:path w="2676" h="24812" extrusionOk="0">
                  <a:moveTo>
                    <a:pt x="736" y="1"/>
                  </a:moveTo>
                  <a:lnTo>
                    <a:pt x="0" y="1182"/>
                  </a:lnTo>
                  <a:lnTo>
                    <a:pt x="803" y="1182"/>
                  </a:lnTo>
                  <a:lnTo>
                    <a:pt x="803" y="22213"/>
                  </a:lnTo>
                  <a:lnTo>
                    <a:pt x="803" y="22921"/>
                  </a:lnTo>
                  <a:cubicBezTo>
                    <a:pt x="803" y="23630"/>
                    <a:pt x="736" y="23867"/>
                    <a:pt x="535" y="24812"/>
                  </a:cubicBezTo>
                  <a:lnTo>
                    <a:pt x="2274" y="24812"/>
                  </a:lnTo>
                  <a:lnTo>
                    <a:pt x="2675" y="24103"/>
                  </a:lnTo>
                  <a:cubicBezTo>
                    <a:pt x="2475" y="24103"/>
                    <a:pt x="2341" y="24103"/>
                    <a:pt x="2140" y="23867"/>
                  </a:cubicBezTo>
                  <a:cubicBezTo>
                    <a:pt x="1806" y="23867"/>
                    <a:pt x="1739" y="23630"/>
                    <a:pt x="1739" y="22213"/>
                  </a:cubicBezTo>
                  <a:lnTo>
                    <a:pt x="1739" y="2127"/>
                  </a:lnTo>
                  <a:cubicBezTo>
                    <a:pt x="1806" y="946"/>
                    <a:pt x="1873" y="710"/>
                    <a:pt x="2207" y="1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1452825" y="2091200"/>
              <a:ext cx="123750" cy="667575"/>
            </a:xfrm>
            <a:custGeom>
              <a:avLst/>
              <a:gdLst/>
              <a:ahLst/>
              <a:cxnLst/>
              <a:rect l="0" t="0" r="0" b="0"/>
              <a:pathLst>
                <a:path w="4950" h="26703" extrusionOk="0">
                  <a:moveTo>
                    <a:pt x="2275" y="1182"/>
                  </a:moveTo>
                  <a:cubicBezTo>
                    <a:pt x="3077" y="1182"/>
                    <a:pt x="3545" y="4963"/>
                    <a:pt x="3545" y="7562"/>
                  </a:cubicBezTo>
                  <a:cubicBezTo>
                    <a:pt x="3545" y="8271"/>
                    <a:pt x="3478" y="9453"/>
                    <a:pt x="3278" y="10162"/>
                  </a:cubicBezTo>
                  <a:cubicBezTo>
                    <a:pt x="3144" y="10634"/>
                    <a:pt x="2877" y="11107"/>
                    <a:pt x="2609" y="11107"/>
                  </a:cubicBezTo>
                  <a:cubicBezTo>
                    <a:pt x="1740" y="11107"/>
                    <a:pt x="1338" y="7326"/>
                    <a:pt x="1338" y="4963"/>
                  </a:cubicBezTo>
                  <a:cubicBezTo>
                    <a:pt x="1338" y="4018"/>
                    <a:pt x="1405" y="3073"/>
                    <a:pt x="1606" y="2364"/>
                  </a:cubicBezTo>
                  <a:cubicBezTo>
                    <a:pt x="1740" y="1655"/>
                    <a:pt x="2007" y="1182"/>
                    <a:pt x="2275" y="1182"/>
                  </a:cubicBezTo>
                  <a:close/>
                  <a:moveTo>
                    <a:pt x="3010" y="16778"/>
                  </a:moveTo>
                  <a:cubicBezTo>
                    <a:pt x="3746" y="18668"/>
                    <a:pt x="4080" y="19614"/>
                    <a:pt x="4080" y="21504"/>
                  </a:cubicBezTo>
                  <a:cubicBezTo>
                    <a:pt x="4080" y="23631"/>
                    <a:pt x="3545" y="25285"/>
                    <a:pt x="2609" y="25285"/>
                  </a:cubicBezTo>
                  <a:cubicBezTo>
                    <a:pt x="1539" y="25285"/>
                    <a:pt x="870" y="23631"/>
                    <a:pt x="870" y="21031"/>
                  </a:cubicBezTo>
                  <a:cubicBezTo>
                    <a:pt x="870" y="18432"/>
                    <a:pt x="1472" y="17723"/>
                    <a:pt x="1740" y="17487"/>
                  </a:cubicBezTo>
                  <a:cubicBezTo>
                    <a:pt x="2141" y="17014"/>
                    <a:pt x="2676" y="16778"/>
                    <a:pt x="2743" y="16778"/>
                  </a:cubicBezTo>
                  <a:close/>
                  <a:moveTo>
                    <a:pt x="2877" y="1"/>
                  </a:moveTo>
                  <a:cubicBezTo>
                    <a:pt x="2342" y="1"/>
                    <a:pt x="1673" y="237"/>
                    <a:pt x="1138" y="1891"/>
                  </a:cubicBezTo>
                  <a:cubicBezTo>
                    <a:pt x="670" y="3073"/>
                    <a:pt x="469" y="4963"/>
                    <a:pt x="469" y="6617"/>
                  </a:cubicBezTo>
                  <a:cubicBezTo>
                    <a:pt x="469" y="9453"/>
                    <a:pt x="1071" y="12052"/>
                    <a:pt x="2141" y="12052"/>
                  </a:cubicBezTo>
                  <a:lnTo>
                    <a:pt x="2475" y="12052"/>
                  </a:lnTo>
                  <a:cubicBezTo>
                    <a:pt x="2408" y="12525"/>
                    <a:pt x="2342" y="12761"/>
                    <a:pt x="2342" y="13470"/>
                  </a:cubicBezTo>
                  <a:cubicBezTo>
                    <a:pt x="2342" y="14651"/>
                    <a:pt x="2542" y="15124"/>
                    <a:pt x="2676" y="15833"/>
                  </a:cubicBezTo>
                  <a:cubicBezTo>
                    <a:pt x="2208" y="16069"/>
                    <a:pt x="1338" y="16069"/>
                    <a:pt x="737" y="17487"/>
                  </a:cubicBezTo>
                  <a:cubicBezTo>
                    <a:pt x="135" y="18668"/>
                    <a:pt x="1" y="20559"/>
                    <a:pt x="1" y="21740"/>
                  </a:cubicBezTo>
                  <a:cubicBezTo>
                    <a:pt x="1" y="24340"/>
                    <a:pt x="670" y="26703"/>
                    <a:pt x="2141" y="26703"/>
                  </a:cubicBezTo>
                  <a:cubicBezTo>
                    <a:pt x="3813" y="26703"/>
                    <a:pt x="4749" y="23394"/>
                    <a:pt x="4749" y="20086"/>
                  </a:cubicBezTo>
                  <a:cubicBezTo>
                    <a:pt x="4749" y="17723"/>
                    <a:pt x="4348" y="16542"/>
                    <a:pt x="3880" y="15124"/>
                  </a:cubicBezTo>
                  <a:lnTo>
                    <a:pt x="3545" y="14179"/>
                  </a:lnTo>
                  <a:cubicBezTo>
                    <a:pt x="3412" y="13942"/>
                    <a:pt x="3278" y="13470"/>
                    <a:pt x="3278" y="12761"/>
                  </a:cubicBezTo>
                  <a:cubicBezTo>
                    <a:pt x="3278" y="11816"/>
                    <a:pt x="3412" y="11343"/>
                    <a:pt x="3545" y="10871"/>
                  </a:cubicBezTo>
                  <a:cubicBezTo>
                    <a:pt x="4013" y="9689"/>
                    <a:pt x="4415" y="8508"/>
                    <a:pt x="4415" y="5908"/>
                  </a:cubicBezTo>
                  <a:cubicBezTo>
                    <a:pt x="4415" y="3309"/>
                    <a:pt x="3947" y="1891"/>
                    <a:pt x="3679" y="1182"/>
                  </a:cubicBezTo>
                  <a:lnTo>
                    <a:pt x="4348" y="1182"/>
                  </a:lnTo>
                  <a:lnTo>
                    <a:pt x="4950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1329125" y="2079400"/>
              <a:ext cx="125400" cy="419450"/>
            </a:xfrm>
            <a:custGeom>
              <a:avLst/>
              <a:gdLst/>
              <a:ahLst/>
              <a:cxnLst/>
              <a:rect l="0" t="0" r="0" b="0"/>
              <a:pathLst>
                <a:path w="5016" h="16778" extrusionOk="0">
                  <a:moveTo>
                    <a:pt x="2341" y="946"/>
                  </a:moveTo>
                  <a:cubicBezTo>
                    <a:pt x="3612" y="946"/>
                    <a:pt x="4013" y="6853"/>
                    <a:pt x="4013" y="10161"/>
                  </a:cubicBezTo>
                  <a:cubicBezTo>
                    <a:pt x="4013" y="11343"/>
                    <a:pt x="3946" y="12760"/>
                    <a:pt x="3678" y="13942"/>
                  </a:cubicBezTo>
                  <a:cubicBezTo>
                    <a:pt x="3478" y="15123"/>
                    <a:pt x="3077" y="15832"/>
                    <a:pt x="2675" y="15832"/>
                  </a:cubicBezTo>
                  <a:cubicBezTo>
                    <a:pt x="1472" y="15832"/>
                    <a:pt x="1003" y="9925"/>
                    <a:pt x="1003" y="6617"/>
                  </a:cubicBezTo>
                  <a:cubicBezTo>
                    <a:pt x="1003" y="4963"/>
                    <a:pt x="1070" y="3545"/>
                    <a:pt x="1472" y="2127"/>
                  </a:cubicBezTo>
                  <a:cubicBezTo>
                    <a:pt x="1672" y="1418"/>
                    <a:pt x="2007" y="946"/>
                    <a:pt x="2341" y="946"/>
                  </a:cubicBezTo>
                  <a:close/>
                  <a:moveTo>
                    <a:pt x="2608" y="0"/>
                  </a:moveTo>
                  <a:cubicBezTo>
                    <a:pt x="1070" y="0"/>
                    <a:pt x="0" y="3781"/>
                    <a:pt x="0" y="8507"/>
                  </a:cubicBezTo>
                  <a:cubicBezTo>
                    <a:pt x="0" y="12524"/>
                    <a:pt x="870" y="16777"/>
                    <a:pt x="2475" y="16777"/>
                  </a:cubicBezTo>
                  <a:cubicBezTo>
                    <a:pt x="4080" y="16777"/>
                    <a:pt x="5016" y="12524"/>
                    <a:pt x="5016" y="8271"/>
                  </a:cubicBezTo>
                  <a:cubicBezTo>
                    <a:pt x="5016" y="4017"/>
                    <a:pt x="4080" y="0"/>
                    <a:pt x="2608" y="0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5" name="Shape 525"/>
            <p:cNvSpPr/>
            <p:nvPr/>
          </p:nvSpPr>
          <p:spPr>
            <a:xfrm>
              <a:off x="1197050" y="2079400"/>
              <a:ext cx="123725" cy="419450"/>
            </a:xfrm>
            <a:custGeom>
              <a:avLst/>
              <a:gdLst/>
              <a:ahLst/>
              <a:cxnLst/>
              <a:rect l="0" t="0" r="0" b="0"/>
              <a:pathLst>
                <a:path w="4949" h="16778" extrusionOk="0">
                  <a:moveTo>
                    <a:pt x="2341" y="946"/>
                  </a:moveTo>
                  <a:cubicBezTo>
                    <a:pt x="3545" y="946"/>
                    <a:pt x="3946" y="6853"/>
                    <a:pt x="3946" y="10161"/>
                  </a:cubicBezTo>
                  <a:cubicBezTo>
                    <a:pt x="3946" y="11343"/>
                    <a:pt x="3946" y="12760"/>
                    <a:pt x="3678" y="13942"/>
                  </a:cubicBezTo>
                  <a:cubicBezTo>
                    <a:pt x="3411" y="15123"/>
                    <a:pt x="3076" y="15832"/>
                    <a:pt x="2675" y="15832"/>
                  </a:cubicBezTo>
                  <a:cubicBezTo>
                    <a:pt x="1471" y="15832"/>
                    <a:pt x="936" y="9925"/>
                    <a:pt x="936" y="6617"/>
                  </a:cubicBezTo>
                  <a:cubicBezTo>
                    <a:pt x="936" y="4963"/>
                    <a:pt x="1003" y="3545"/>
                    <a:pt x="1405" y="2127"/>
                  </a:cubicBezTo>
                  <a:cubicBezTo>
                    <a:pt x="1672" y="1418"/>
                    <a:pt x="2006" y="946"/>
                    <a:pt x="2341" y="946"/>
                  </a:cubicBezTo>
                  <a:close/>
                  <a:moveTo>
                    <a:pt x="2541" y="0"/>
                  </a:moveTo>
                  <a:cubicBezTo>
                    <a:pt x="1070" y="0"/>
                    <a:pt x="0" y="3781"/>
                    <a:pt x="0" y="8507"/>
                  </a:cubicBezTo>
                  <a:cubicBezTo>
                    <a:pt x="0" y="12524"/>
                    <a:pt x="870" y="16777"/>
                    <a:pt x="2408" y="16777"/>
                  </a:cubicBezTo>
                  <a:cubicBezTo>
                    <a:pt x="4080" y="16777"/>
                    <a:pt x="4949" y="12524"/>
                    <a:pt x="4949" y="8271"/>
                  </a:cubicBezTo>
                  <a:cubicBezTo>
                    <a:pt x="4949" y="4017"/>
                    <a:pt x="4013" y="0"/>
                    <a:pt x="2541" y="0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>
              <a:off x="1019825" y="1902175"/>
              <a:ext cx="170550" cy="608500"/>
            </a:xfrm>
            <a:custGeom>
              <a:avLst/>
              <a:gdLst/>
              <a:ahLst/>
              <a:cxnLst/>
              <a:rect l="0" t="0" r="0" b="0"/>
              <a:pathLst>
                <a:path w="6822" h="24340" extrusionOk="0">
                  <a:moveTo>
                    <a:pt x="3745" y="1"/>
                  </a:moveTo>
                  <a:cubicBezTo>
                    <a:pt x="1405" y="1"/>
                    <a:pt x="0" y="5908"/>
                    <a:pt x="0" y="12288"/>
                  </a:cubicBezTo>
                  <a:cubicBezTo>
                    <a:pt x="0" y="17723"/>
                    <a:pt x="937" y="24339"/>
                    <a:pt x="3545" y="24339"/>
                  </a:cubicBezTo>
                  <a:cubicBezTo>
                    <a:pt x="4080" y="24339"/>
                    <a:pt x="4548" y="24103"/>
                    <a:pt x="5083" y="23866"/>
                  </a:cubicBezTo>
                  <a:lnTo>
                    <a:pt x="6420" y="22685"/>
                  </a:lnTo>
                  <a:lnTo>
                    <a:pt x="6420" y="18668"/>
                  </a:lnTo>
                  <a:cubicBezTo>
                    <a:pt x="6420" y="18432"/>
                    <a:pt x="6420" y="17250"/>
                    <a:pt x="6487" y="17014"/>
                  </a:cubicBezTo>
                  <a:cubicBezTo>
                    <a:pt x="6487" y="16778"/>
                    <a:pt x="6487" y="16778"/>
                    <a:pt x="6554" y="16541"/>
                  </a:cubicBezTo>
                  <a:lnTo>
                    <a:pt x="6822" y="15832"/>
                  </a:lnTo>
                  <a:lnTo>
                    <a:pt x="4815" y="15832"/>
                  </a:lnTo>
                  <a:lnTo>
                    <a:pt x="4080" y="17250"/>
                  </a:lnTo>
                  <a:lnTo>
                    <a:pt x="5484" y="16778"/>
                  </a:lnTo>
                  <a:lnTo>
                    <a:pt x="5484" y="22212"/>
                  </a:lnTo>
                  <a:cubicBezTo>
                    <a:pt x="5217" y="22685"/>
                    <a:pt x="4882" y="23158"/>
                    <a:pt x="4280" y="23158"/>
                  </a:cubicBezTo>
                  <a:cubicBezTo>
                    <a:pt x="2274" y="23158"/>
                    <a:pt x="937" y="17250"/>
                    <a:pt x="937" y="10870"/>
                  </a:cubicBezTo>
                  <a:cubicBezTo>
                    <a:pt x="937" y="5199"/>
                    <a:pt x="2074" y="1182"/>
                    <a:pt x="3545" y="1182"/>
                  </a:cubicBezTo>
                  <a:cubicBezTo>
                    <a:pt x="4682" y="1182"/>
                    <a:pt x="5217" y="3309"/>
                    <a:pt x="5551" y="4254"/>
                  </a:cubicBezTo>
                  <a:lnTo>
                    <a:pt x="5350" y="5672"/>
                  </a:lnTo>
                  <a:lnTo>
                    <a:pt x="5685" y="5435"/>
                  </a:lnTo>
                  <a:lnTo>
                    <a:pt x="6420" y="2836"/>
                  </a:lnTo>
                  <a:cubicBezTo>
                    <a:pt x="6220" y="2127"/>
                    <a:pt x="5885" y="1418"/>
                    <a:pt x="5217" y="709"/>
                  </a:cubicBezTo>
                  <a:cubicBezTo>
                    <a:pt x="4749" y="237"/>
                    <a:pt x="4280" y="1"/>
                    <a:pt x="3745" y="1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>
              <a:off x="1740400" y="2085300"/>
              <a:ext cx="13400" cy="59100"/>
            </a:xfrm>
            <a:custGeom>
              <a:avLst/>
              <a:gdLst/>
              <a:ahLst/>
              <a:cxnLst/>
              <a:rect l="0" t="0" r="0" b="0"/>
              <a:pathLst>
                <a:path w="536" h="2364" extrusionOk="0">
                  <a:moveTo>
                    <a:pt x="0" y="1"/>
                  </a:moveTo>
                  <a:lnTo>
                    <a:pt x="0" y="237"/>
                  </a:lnTo>
                  <a:lnTo>
                    <a:pt x="201" y="237"/>
                  </a:lnTo>
                  <a:lnTo>
                    <a:pt x="201" y="2364"/>
                  </a:lnTo>
                  <a:lnTo>
                    <a:pt x="268" y="2364"/>
                  </a:lnTo>
                  <a:lnTo>
                    <a:pt x="268" y="237"/>
                  </a:lnTo>
                  <a:lnTo>
                    <a:pt x="535" y="237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>
              <a:off x="1755450" y="2085300"/>
              <a:ext cx="15075" cy="59100"/>
            </a:xfrm>
            <a:custGeom>
              <a:avLst/>
              <a:gdLst/>
              <a:ahLst/>
              <a:cxnLst/>
              <a:rect l="0" t="0" r="0" b="0"/>
              <a:pathLst>
                <a:path w="603" h="2364" extrusionOk="0">
                  <a:moveTo>
                    <a:pt x="0" y="1"/>
                  </a:moveTo>
                  <a:lnTo>
                    <a:pt x="0" y="2364"/>
                  </a:lnTo>
                  <a:lnTo>
                    <a:pt x="67" y="2364"/>
                  </a:lnTo>
                  <a:lnTo>
                    <a:pt x="67" y="237"/>
                  </a:lnTo>
                  <a:lnTo>
                    <a:pt x="268" y="2364"/>
                  </a:lnTo>
                  <a:lnTo>
                    <a:pt x="335" y="2364"/>
                  </a:lnTo>
                  <a:lnTo>
                    <a:pt x="535" y="237"/>
                  </a:lnTo>
                  <a:lnTo>
                    <a:pt x="535" y="2364"/>
                  </a:lnTo>
                  <a:lnTo>
                    <a:pt x="602" y="2364"/>
                  </a:lnTo>
                  <a:lnTo>
                    <a:pt x="602" y="1"/>
                  </a:lnTo>
                  <a:lnTo>
                    <a:pt x="468" y="1"/>
                  </a:lnTo>
                  <a:lnTo>
                    <a:pt x="335" y="189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9" name="Shape 529"/>
            <p:cNvSpPr/>
            <p:nvPr/>
          </p:nvSpPr>
          <p:spPr>
            <a:xfrm>
              <a:off x="0" y="41350"/>
              <a:ext cx="578475" cy="1535950"/>
            </a:xfrm>
            <a:custGeom>
              <a:avLst/>
              <a:gdLst/>
              <a:ahLst/>
              <a:cxnLst/>
              <a:rect l="0" t="0" r="0" b="0"/>
              <a:pathLst>
                <a:path w="23139" h="61438" extrusionOk="0">
                  <a:moveTo>
                    <a:pt x="11569" y="0"/>
                  </a:moveTo>
                  <a:cubicBezTo>
                    <a:pt x="5149" y="0"/>
                    <a:pt x="0" y="18195"/>
                    <a:pt x="0" y="40879"/>
                  </a:cubicBezTo>
                  <a:cubicBezTo>
                    <a:pt x="0" y="48205"/>
                    <a:pt x="535" y="55293"/>
                    <a:pt x="1538" y="61437"/>
                  </a:cubicBezTo>
                  <a:cubicBezTo>
                    <a:pt x="3544" y="49150"/>
                    <a:pt x="7289" y="40879"/>
                    <a:pt x="11569" y="40879"/>
                  </a:cubicBezTo>
                  <a:cubicBezTo>
                    <a:pt x="15849" y="40879"/>
                    <a:pt x="19594" y="49150"/>
                    <a:pt x="21600" y="61437"/>
                  </a:cubicBezTo>
                  <a:cubicBezTo>
                    <a:pt x="22604" y="55293"/>
                    <a:pt x="23139" y="48205"/>
                    <a:pt x="23139" y="40879"/>
                  </a:cubicBezTo>
                  <a:cubicBezTo>
                    <a:pt x="23139" y="18195"/>
                    <a:pt x="17989" y="0"/>
                    <a:pt x="11569" y="0"/>
                  </a:cubicBezTo>
                  <a:close/>
                </a:path>
              </a:pathLst>
            </a:custGeom>
            <a:solidFill>
              <a:srgbClr val="B7D13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0" y="1577275"/>
              <a:ext cx="578475" cy="1535950"/>
            </a:xfrm>
            <a:custGeom>
              <a:avLst/>
              <a:gdLst/>
              <a:ahLst/>
              <a:cxnLst/>
              <a:rect l="0" t="0" r="0" b="0"/>
              <a:pathLst>
                <a:path w="23139" h="61438" extrusionOk="0">
                  <a:moveTo>
                    <a:pt x="1538" y="0"/>
                  </a:moveTo>
                  <a:cubicBezTo>
                    <a:pt x="535" y="5908"/>
                    <a:pt x="0" y="12997"/>
                    <a:pt x="0" y="20322"/>
                  </a:cubicBezTo>
                  <a:cubicBezTo>
                    <a:pt x="0" y="43006"/>
                    <a:pt x="5149" y="61437"/>
                    <a:pt x="11569" y="61437"/>
                  </a:cubicBezTo>
                  <a:cubicBezTo>
                    <a:pt x="17989" y="61437"/>
                    <a:pt x="23139" y="43006"/>
                    <a:pt x="23139" y="20322"/>
                  </a:cubicBezTo>
                  <a:cubicBezTo>
                    <a:pt x="23139" y="12997"/>
                    <a:pt x="22604" y="5908"/>
                    <a:pt x="21600" y="0"/>
                  </a:cubicBezTo>
                  <a:cubicBezTo>
                    <a:pt x="19594" y="12051"/>
                    <a:pt x="15849" y="20322"/>
                    <a:pt x="11569" y="20322"/>
                  </a:cubicBezTo>
                  <a:cubicBezTo>
                    <a:pt x="7289" y="20322"/>
                    <a:pt x="3544" y="12051"/>
                    <a:pt x="153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38450" y="1063325"/>
              <a:ext cx="501575" cy="1022000"/>
            </a:xfrm>
            <a:custGeom>
              <a:avLst/>
              <a:gdLst/>
              <a:ahLst/>
              <a:cxnLst/>
              <a:rect l="0" t="0" r="0" b="0"/>
              <a:pathLst>
                <a:path w="20063" h="40880" extrusionOk="0">
                  <a:moveTo>
                    <a:pt x="10031" y="0"/>
                  </a:moveTo>
                  <a:cubicBezTo>
                    <a:pt x="5751" y="0"/>
                    <a:pt x="2006" y="8271"/>
                    <a:pt x="0" y="20558"/>
                  </a:cubicBezTo>
                  <a:cubicBezTo>
                    <a:pt x="2006" y="32609"/>
                    <a:pt x="5751" y="40880"/>
                    <a:pt x="10031" y="40880"/>
                  </a:cubicBezTo>
                  <a:cubicBezTo>
                    <a:pt x="14311" y="40880"/>
                    <a:pt x="18056" y="32609"/>
                    <a:pt x="20062" y="20558"/>
                  </a:cubicBezTo>
                  <a:cubicBezTo>
                    <a:pt x="18056" y="8271"/>
                    <a:pt x="14311" y="0"/>
                    <a:pt x="10031" y="0"/>
                  </a:cubicBezTo>
                  <a:close/>
                </a:path>
              </a:pathLst>
            </a:custGeom>
            <a:solidFill>
              <a:srgbClr val="026C4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725129" y="1491433"/>
            <a:ext cx="3810000" cy="34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lvl="0" indent="-171450" rtl="0">
              <a:spcBef>
                <a:spcPts val="0"/>
              </a:spcBef>
              <a:buClr>
                <a:schemeClr val="accent2"/>
              </a:buClr>
              <a:buFont typeface="Open Sans"/>
              <a:buAutoNum type="arabicPeriod"/>
              <a:defRPr sz="1800" b="0" i="0" u="none" strike="noStrike" cap="none">
                <a:solidFill>
                  <a:srgbClr val="8F8F8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defRPr sz="18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18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18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1800" b="0" i="0" u="none" strike="noStrike" cap="none">
                <a:solidFill>
                  <a:srgbClr val="8F8F8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1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/>
        </p:nvSpPr>
        <p:spPr>
          <a:xfrm>
            <a:off x="5963942" y="4866485"/>
            <a:ext cx="30060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Open Sans"/>
              <a:buNone/>
            </a:pPr>
            <a:r>
              <a:rPr lang="en" sz="10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INTERNAL: Google Confidential and Proprietary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1pPr>
            <a:lvl2pPr lvl="1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2pPr>
            <a:lvl3pPr lvl="2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3pPr>
            <a:lvl4pPr lvl="3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4pPr>
            <a:lvl5pPr lvl="4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5pPr>
            <a:lvl6pPr lvl="5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6pPr>
            <a:lvl7pPr lvl="6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7pPr>
            <a:lvl8pPr lvl="7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8pPr>
            <a:lvl9pPr lvl="8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1 1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ullet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480015" y="737506"/>
            <a:ext cx="8020200" cy="6282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/>
          <a:lstStyle>
            <a:lvl1pPr marL="0" lvl="0" indent="0" rtl="0">
              <a:spcBef>
                <a:spcPts val="0"/>
              </a:spcBef>
              <a:buClr>
                <a:srgbClr val="7F7F7F"/>
              </a:buClr>
              <a:buSzPct val="100000"/>
              <a:buFont typeface="Open Sans"/>
              <a:buNone/>
              <a:defRPr sz="600"/>
            </a:lvl1pPr>
            <a:lvl2pPr lvl="1" rtl="0">
              <a:spcBef>
                <a:spcPts val="0"/>
              </a:spcBef>
              <a:buSzPct val="100000"/>
              <a:defRPr sz="600"/>
            </a:lvl2pPr>
            <a:lvl3pPr lvl="2" rtl="0">
              <a:spcBef>
                <a:spcPts val="0"/>
              </a:spcBef>
              <a:buSzPct val="100000"/>
              <a:defRPr sz="600"/>
            </a:lvl3pPr>
            <a:lvl4pPr lvl="3" rtl="0">
              <a:spcBef>
                <a:spcPts val="0"/>
              </a:spcBef>
              <a:buSzPct val="100000"/>
              <a:defRPr sz="600"/>
            </a:lvl4pPr>
            <a:lvl5pPr lvl="4" rtl="0">
              <a:spcBef>
                <a:spcPts val="0"/>
              </a:spcBef>
              <a:buSzPct val="100000"/>
              <a:defRPr sz="600"/>
            </a:lvl5pPr>
            <a:lvl6pPr lvl="5" rtl="0">
              <a:spcBef>
                <a:spcPts val="0"/>
              </a:spcBef>
              <a:buSzPct val="100000"/>
              <a:defRPr sz="600"/>
            </a:lvl6pPr>
            <a:lvl7pPr lvl="6" rtl="0">
              <a:spcBef>
                <a:spcPts val="0"/>
              </a:spcBef>
              <a:buSzPct val="100000"/>
              <a:defRPr sz="600"/>
            </a:lvl7pPr>
            <a:lvl8pPr lvl="7" rtl="0">
              <a:spcBef>
                <a:spcPts val="0"/>
              </a:spcBef>
              <a:buSzPct val="100000"/>
              <a:defRPr sz="600"/>
            </a:lvl8pPr>
            <a:lvl9pPr lvl="8" rtl="0">
              <a:spcBef>
                <a:spcPts val="0"/>
              </a:spcBef>
              <a:buSzPct val="100000"/>
              <a:defRPr sz="600"/>
            </a:lvl9pPr>
          </a:lstStyle>
          <a:p>
            <a:endParaRPr/>
          </a:p>
        </p:txBody>
      </p:sp>
      <p:sp>
        <p:nvSpPr>
          <p:cNvPr id="541" name="Shape 541"/>
          <p:cNvSpPr txBox="1">
            <a:spLocks noGrp="1"/>
          </p:cNvSpPr>
          <p:nvPr>
            <p:ph type="body" idx="2"/>
          </p:nvPr>
        </p:nvSpPr>
        <p:spPr>
          <a:xfrm>
            <a:off x="492851" y="1365573"/>
            <a:ext cx="8007300" cy="2879999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/>
          <a:lstStyle>
            <a:lvl1pPr lvl="0" rtl="0">
              <a:spcBef>
                <a:spcPts val="0"/>
              </a:spcBef>
              <a:buSzPct val="100000"/>
              <a:defRPr sz="600"/>
            </a:lvl1pPr>
            <a:lvl2pPr lvl="1" rtl="0">
              <a:spcBef>
                <a:spcPts val="0"/>
              </a:spcBef>
              <a:buSzPct val="100000"/>
              <a:defRPr sz="600"/>
            </a:lvl2pPr>
            <a:lvl3pPr lvl="2" rtl="0">
              <a:spcBef>
                <a:spcPts val="0"/>
              </a:spcBef>
              <a:buSzPct val="100000"/>
              <a:defRPr sz="600"/>
            </a:lvl3pPr>
            <a:lvl4pPr lvl="3" rtl="0">
              <a:spcBef>
                <a:spcPts val="0"/>
              </a:spcBef>
              <a:buSzPct val="100000"/>
              <a:defRPr sz="600"/>
            </a:lvl4pPr>
            <a:lvl5pPr lvl="4" rtl="0">
              <a:spcBef>
                <a:spcPts val="0"/>
              </a:spcBef>
              <a:buSzPct val="100000"/>
              <a:defRPr sz="600"/>
            </a:lvl5pPr>
            <a:lvl6pPr lvl="5" rtl="0">
              <a:spcBef>
                <a:spcPts val="0"/>
              </a:spcBef>
              <a:buSzPct val="100000"/>
              <a:defRPr sz="600"/>
            </a:lvl6pPr>
            <a:lvl7pPr lvl="6" rtl="0">
              <a:spcBef>
                <a:spcPts val="0"/>
              </a:spcBef>
              <a:buSzPct val="100000"/>
              <a:defRPr sz="600"/>
            </a:lvl7pPr>
            <a:lvl8pPr lvl="7" rtl="0">
              <a:spcBef>
                <a:spcPts val="0"/>
              </a:spcBef>
              <a:buSzPct val="100000"/>
              <a:defRPr sz="600"/>
            </a:lvl8pPr>
            <a:lvl9pPr lvl="8" rtl="0">
              <a:spcBef>
                <a:spcPts val="0"/>
              </a:spcBef>
              <a:buSzPct val="100000"/>
              <a:defRPr sz="600"/>
            </a:lvl9pPr>
          </a:lstStyle>
          <a:p>
            <a:endParaRPr/>
          </a:p>
        </p:txBody>
      </p:sp>
      <p:sp>
        <p:nvSpPr>
          <p:cNvPr id="542" name="Shape 542"/>
          <p:cNvSpPr txBox="1">
            <a:spLocks noGrp="1"/>
          </p:cNvSpPr>
          <p:nvPr>
            <p:ph type="body" idx="3"/>
          </p:nvPr>
        </p:nvSpPr>
        <p:spPr>
          <a:xfrm>
            <a:off x="7198556" y="4592212"/>
            <a:ext cx="1301700" cy="501300"/>
          </a:xfrm>
          <a:prstGeom prst="rect">
            <a:avLst/>
          </a:prstGeom>
          <a:noFill/>
          <a:ln>
            <a:noFill/>
          </a:ln>
        </p:spPr>
        <p:txBody>
          <a:bodyPr lIns="38100" tIns="38100" rIns="38100" bIns="38100" anchor="t" anchorCtr="0"/>
          <a:lstStyle>
            <a:lvl1pPr marL="0" lvl="0" indent="0" rtl="0">
              <a:spcBef>
                <a:spcPts val="0"/>
              </a:spcBef>
              <a:buClr>
                <a:schemeClr val="dk1"/>
              </a:buClr>
              <a:buSzPct val="100000"/>
              <a:buFont typeface="Open Sans"/>
              <a:buNone/>
              <a:defRPr sz="600"/>
            </a:lvl1pPr>
            <a:lvl2pPr marL="444500" lvl="1" indent="0" rtl="0">
              <a:spcBef>
                <a:spcPts val="0"/>
              </a:spcBef>
              <a:buSzPct val="100000"/>
              <a:buFont typeface="Open Sans"/>
              <a:buNone/>
              <a:defRPr sz="600"/>
            </a:lvl2pPr>
            <a:lvl3pPr lvl="2" rtl="0">
              <a:spcBef>
                <a:spcPts val="0"/>
              </a:spcBef>
              <a:buSzPct val="100000"/>
              <a:defRPr sz="600"/>
            </a:lvl3pPr>
            <a:lvl4pPr lvl="3" rtl="0">
              <a:spcBef>
                <a:spcPts val="0"/>
              </a:spcBef>
              <a:buSzPct val="100000"/>
              <a:defRPr sz="600"/>
            </a:lvl4pPr>
            <a:lvl5pPr lvl="4" rtl="0">
              <a:spcBef>
                <a:spcPts val="0"/>
              </a:spcBef>
              <a:buSzPct val="100000"/>
              <a:defRPr sz="600"/>
            </a:lvl5pPr>
            <a:lvl6pPr lvl="5" rtl="0">
              <a:spcBef>
                <a:spcPts val="0"/>
              </a:spcBef>
              <a:buSzPct val="100000"/>
              <a:defRPr sz="600"/>
            </a:lvl6pPr>
            <a:lvl7pPr lvl="6" rtl="0">
              <a:spcBef>
                <a:spcPts val="0"/>
              </a:spcBef>
              <a:buSzPct val="100000"/>
              <a:defRPr sz="600"/>
            </a:lvl7pPr>
            <a:lvl8pPr lvl="7" rtl="0">
              <a:spcBef>
                <a:spcPts val="0"/>
              </a:spcBef>
              <a:buSzPct val="100000"/>
              <a:defRPr sz="600"/>
            </a:lvl8pPr>
            <a:lvl9pPr lvl="8" rtl="0">
              <a:spcBef>
                <a:spcPts val="0"/>
              </a:spcBef>
              <a:buSzPct val="100000"/>
              <a:defRPr sz="600"/>
            </a:lvl9pPr>
          </a:lstStyle>
          <a:p>
            <a:endParaRPr/>
          </a:p>
        </p:txBody>
      </p:sp>
      <p:pic>
        <p:nvPicPr>
          <p:cNvPr id="543" name="Shape 543"/>
          <p:cNvPicPr preferRelativeResize="0"/>
          <p:nvPr/>
        </p:nvPicPr>
        <p:blipFill rotWithShape="1">
          <a:blip r:embed="rId2">
            <a:alphaModFix/>
          </a:blip>
          <a:srcRect b="35963"/>
          <a:stretch/>
        </p:blipFill>
        <p:spPr>
          <a:xfrm>
            <a:off x="6697900" y="4633132"/>
            <a:ext cx="1012275" cy="3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6925" y="4633125"/>
            <a:ext cx="596025" cy="246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>
            <a:spLocks noGrp="1"/>
          </p:cNvSpPr>
          <p:nvPr>
            <p:ph type="title"/>
          </p:nvPr>
        </p:nvSpPr>
        <p:spPr>
          <a:xfrm>
            <a:off x="375102" y="495297"/>
            <a:ext cx="8229600" cy="649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375101" y="1253683"/>
            <a:ext cx="8229600" cy="3428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2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>
            <a:spLocks noGrp="1"/>
          </p:cNvSpPr>
          <p:nvPr>
            <p:ph type="title"/>
          </p:nvPr>
        </p:nvSpPr>
        <p:spPr>
          <a:xfrm>
            <a:off x="457200" y="155628"/>
            <a:ext cx="8229600" cy="104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0" name="Shape 550"/>
          <p:cNvSpPr txBox="1">
            <a:spLocks noGrp="1"/>
          </p:cNvSpPr>
          <p:nvPr>
            <p:ph type="body" idx="1"/>
          </p:nvPr>
        </p:nvSpPr>
        <p:spPr>
          <a:xfrm>
            <a:off x="457200" y="1297779"/>
            <a:ext cx="8229600" cy="362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with subheading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465825" y="806761"/>
            <a:ext cx="8212200" cy="28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lvl="0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1pPr>
            <a:lvl2pPr marL="457200" lvl="1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2pPr>
            <a:lvl3pPr marL="914400" lvl="2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3pPr>
            <a:lvl4pPr marL="1371600" lvl="3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4pPr>
            <a:lvl5pPr marL="1828800" lvl="4" indent="0" rtl="0">
              <a:spcBef>
                <a:spcPts val="0"/>
              </a:spcBef>
              <a:buClr>
                <a:schemeClr val="accent2"/>
              </a:buClr>
              <a:buFont typeface="Arial"/>
              <a:buNone/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4" name="Shape 554"/>
          <p:cNvSpPr txBox="1">
            <a:spLocks noGrp="1"/>
          </p:cNvSpPr>
          <p:nvPr>
            <p:ph type="ftr" idx="11"/>
          </p:nvPr>
        </p:nvSpPr>
        <p:spPr>
          <a:xfrm>
            <a:off x="465825" y="4485140"/>
            <a:ext cx="4106100" cy="17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Open Sans"/>
              <a:buNone/>
              <a:defRPr/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xfrm>
            <a:off x="457200" y="102459"/>
            <a:ext cx="8229600" cy="69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7" name="Shape 557"/>
          <p:cNvSpPr txBox="1">
            <a:spLocks noGrp="1"/>
          </p:cNvSpPr>
          <p:nvPr>
            <p:ph type="ftr" idx="11"/>
          </p:nvPr>
        </p:nvSpPr>
        <p:spPr>
          <a:xfrm>
            <a:off x="465825" y="4495529"/>
            <a:ext cx="2845200" cy="16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Open Sans"/>
              <a:buNone/>
              <a:defRPr/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474454" y="1332186"/>
            <a:ext cx="8186400" cy="311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33362" lvl="0" indent="-30162" algn="l" rtl="0">
              <a:spcBef>
                <a:spcPts val="400"/>
              </a:spcBef>
              <a:buClr>
                <a:srgbClr val="8F8F8F"/>
              </a:buClr>
              <a:buFont typeface="Arial"/>
              <a:buChar char="●"/>
              <a:defRPr/>
            </a:lvl1pPr>
            <a:lvl2pPr marL="457200" lvl="1" indent="0" algn="l" rtl="0">
              <a:spcBef>
                <a:spcPts val="360"/>
              </a:spcBef>
              <a:buClr>
                <a:srgbClr val="8F8F8F"/>
              </a:buClr>
              <a:buFont typeface="Arial"/>
              <a:buChar char="●"/>
              <a:defRPr/>
            </a:lvl2pPr>
            <a:lvl3pPr marL="690562" lvl="2" indent="-80962" algn="l" rtl="0">
              <a:spcBef>
                <a:spcPts val="320"/>
              </a:spcBef>
              <a:buClr>
                <a:srgbClr val="8F8F8F"/>
              </a:buClr>
              <a:buFont typeface="Arial"/>
              <a:buChar char="●"/>
              <a:defRPr/>
            </a:lvl3pPr>
            <a:lvl4pPr marL="1600200" lvl="3" indent="-25400" algn="l" rtl="0">
              <a:spcBef>
                <a:spcPts val="400"/>
              </a:spcBef>
              <a:buClr>
                <a:srgbClr val="6A6C6B"/>
              </a:buClr>
              <a:buFont typeface="Arial"/>
              <a:buChar char="●"/>
              <a:defRPr/>
            </a:lvl4pPr>
            <a:lvl5pPr marL="2057400" lvl="4" indent="-25400" algn="l" rtl="0">
              <a:spcBef>
                <a:spcPts val="400"/>
              </a:spcBef>
              <a:buClr>
                <a:srgbClr val="6A6C6B"/>
              </a:buClr>
              <a:buFont typeface="Arial"/>
              <a:buChar char="●"/>
              <a:defRPr/>
            </a:lvl5pPr>
            <a:lvl6pPr marL="2514600" lvl="5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6pPr>
            <a:lvl7pPr marL="2971800" lvl="6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7pPr>
            <a:lvl8pPr marL="3429000" lvl="7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8pPr>
            <a:lvl9pPr marL="3886200" lvl="8" indent="-25400" algn="l" rtl="0">
              <a:spcBef>
                <a:spcPts val="400"/>
              </a:spcBef>
              <a:buClr>
                <a:schemeClr val="dk1"/>
              </a:buClr>
              <a:buFont typeface="Arial"/>
              <a:buChar char="●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stimonial Blue">
    <p:bg>
      <p:bgPr>
        <a:solidFill>
          <a:srgbClr val="026B3F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ctrTitle"/>
          </p:nvPr>
        </p:nvSpPr>
        <p:spPr>
          <a:xfrm>
            <a:off x="913050" y="1655250"/>
            <a:ext cx="7317900" cy="183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/>
            </a:lvl1pPr>
            <a:lvl2pPr marL="0" marR="0" lvl="1" indent="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Font typeface="Arial"/>
              <a:buNone/>
              <a:defRPr/>
            </a:lvl2pPr>
            <a:lvl3pPr marL="0" marR="0" lvl="2" indent="304800" algn="ctr" rtl="0">
              <a:spcBef>
                <a:spcPts val="0"/>
              </a:spcBef>
              <a:buClr>
                <a:srgbClr val="404040"/>
              </a:buClr>
              <a:buFont typeface="Arial"/>
              <a:buNone/>
              <a:defRPr/>
            </a:lvl3pPr>
            <a:lvl4pPr marL="0" marR="0" lvl="3" indent="304800" algn="ctr" rtl="0">
              <a:spcBef>
                <a:spcPts val="0"/>
              </a:spcBef>
              <a:buClr>
                <a:srgbClr val="404040"/>
              </a:buClr>
              <a:buFont typeface="Arial"/>
              <a:buNone/>
              <a:defRPr/>
            </a:lvl4pPr>
            <a:lvl5pPr marL="0" marR="0" lvl="4" indent="304800" algn="ctr" rtl="0">
              <a:spcBef>
                <a:spcPts val="0"/>
              </a:spcBef>
              <a:buClr>
                <a:srgbClr val="404040"/>
              </a:buClr>
              <a:buFont typeface="Arial"/>
              <a:buNone/>
              <a:defRPr/>
            </a:lvl5pPr>
            <a:lvl6pPr marL="0" marR="0" lvl="5" indent="304800" algn="ctr" rtl="0">
              <a:spcBef>
                <a:spcPts val="0"/>
              </a:spcBef>
              <a:buClr>
                <a:srgbClr val="404040"/>
              </a:buClr>
              <a:buFont typeface="Arial"/>
              <a:buNone/>
              <a:defRPr/>
            </a:lvl6pPr>
            <a:lvl7pPr marL="0" marR="0" lvl="6" indent="304800" algn="ctr" rtl="0">
              <a:spcBef>
                <a:spcPts val="0"/>
              </a:spcBef>
              <a:buClr>
                <a:srgbClr val="404040"/>
              </a:buClr>
              <a:buFont typeface="Arial"/>
              <a:buNone/>
              <a:defRPr/>
            </a:lvl7pPr>
            <a:lvl8pPr marL="0" marR="0" lvl="7" indent="304800" algn="ctr" rtl="0">
              <a:spcBef>
                <a:spcPts val="0"/>
              </a:spcBef>
              <a:buClr>
                <a:srgbClr val="404040"/>
              </a:buClr>
              <a:buFont typeface="Arial"/>
              <a:buNone/>
              <a:defRPr/>
            </a:lvl8pPr>
            <a:lvl9pPr marL="0" marR="0" lvl="8" indent="304800" algn="ctr" rtl="0">
              <a:spcBef>
                <a:spcPts val="0"/>
              </a:spcBef>
              <a:buClr>
                <a:srgbClr val="40404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3" name="Shape 563"/>
          <p:cNvSpPr txBox="1">
            <a:spLocks noGrp="1"/>
          </p:cNvSpPr>
          <p:nvPr>
            <p:ph type="subTitle" idx="1"/>
          </p:nvPr>
        </p:nvSpPr>
        <p:spPr>
          <a:xfrm>
            <a:off x="913062" y="3488250"/>
            <a:ext cx="7317900" cy="27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/>
            </a:lvl1pPr>
            <a:lvl2pPr marL="0" marR="0" lvl="1" indent="190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/>
            </a:lvl2pPr>
            <a:lvl3pPr marL="0" marR="0" lvl="2" indent="190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/>
            </a:lvl3pPr>
            <a:lvl4pPr marL="0" marR="0" lvl="3" indent="190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/>
            </a:lvl4pPr>
            <a:lvl5pPr marL="0" marR="0" lvl="4" indent="190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/>
            </a:lvl5pPr>
            <a:lvl6pPr marL="0" marR="0" lvl="5" indent="190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/>
            </a:lvl6pPr>
            <a:lvl7pPr marL="0" marR="0" lvl="6" indent="190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/>
            </a:lvl7pPr>
            <a:lvl8pPr marL="0" marR="0" lvl="7" indent="190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/>
            </a:lvl8pPr>
            <a:lvl9pPr marL="0" marR="0" lvl="8" indent="190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/>
            </a:lvl9pPr>
          </a:lstStyle>
          <a:p>
            <a:endParaRPr/>
          </a:p>
        </p:txBody>
      </p:sp>
      <p:cxnSp>
        <p:nvCxnSpPr>
          <p:cNvPr id="564" name="Shape 564"/>
          <p:cNvCxnSpPr/>
          <p:nvPr/>
        </p:nvCxnSpPr>
        <p:spPr>
          <a:xfrm>
            <a:off x="904650" y="1655250"/>
            <a:ext cx="73347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Shape 565"/>
          <p:cNvCxnSpPr/>
          <p:nvPr/>
        </p:nvCxnSpPr>
        <p:spPr>
          <a:xfrm>
            <a:off x="904675" y="3488250"/>
            <a:ext cx="73347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sition 1 - no logo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title"/>
          </p:nvPr>
        </p:nvSpPr>
        <p:spPr>
          <a:xfrm>
            <a:off x="1173675" y="805049"/>
            <a:ext cx="6796500" cy="3082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5500" b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SzPct val="100000"/>
              <a:defRPr sz="5500"/>
            </a:lvl2pPr>
            <a:lvl3pPr lvl="2" rtl="0">
              <a:spcBef>
                <a:spcPts val="0"/>
              </a:spcBef>
              <a:buSzPct val="100000"/>
              <a:defRPr sz="5500"/>
            </a:lvl3pPr>
            <a:lvl4pPr lvl="3" rtl="0">
              <a:spcBef>
                <a:spcPts val="0"/>
              </a:spcBef>
              <a:buSzPct val="100000"/>
              <a:defRPr sz="5500"/>
            </a:lvl4pPr>
            <a:lvl5pPr lvl="4" rtl="0">
              <a:spcBef>
                <a:spcPts val="0"/>
              </a:spcBef>
              <a:buSzPct val="100000"/>
              <a:defRPr sz="5500"/>
            </a:lvl5pPr>
            <a:lvl6pPr lvl="5" rtl="0">
              <a:spcBef>
                <a:spcPts val="0"/>
              </a:spcBef>
              <a:buSzPct val="100000"/>
              <a:defRPr sz="5500"/>
            </a:lvl6pPr>
            <a:lvl7pPr lvl="6" rtl="0">
              <a:spcBef>
                <a:spcPts val="0"/>
              </a:spcBef>
              <a:buSzPct val="100000"/>
              <a:defRPr sz="5500"/>
            </a:lvl7pPr>
            <a:lvl8pPr lvl="7" rtl="0">
              <a:spcBef>
                <a:spcPts val="0"/>
              </a:spcBef>
              <a:buSzPct val="100000"/>
              <a:defRPr sz="5500"/>
            </a:lvl8pPr>
            <a:lvl9pPr lvl="8" rtl="0">
              <a:spcBef>
                <a:spcPts val="0"/>
              </a:spcBef>
              <a:buSzPct val="100000"/>
              <a:defRPr sz="5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0" name="Shape 570"/>
          <p:cNvSpPr/>
          <p:nvPr/>
        </p:nvSpPr>
        <p:spPr>
          <a:xfrm>
            <a:off x="-16650" y="4975968"/>
            <a:ext cx="9160800" cy="172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1" name="Shape 571"/>
          <p:cNvSpPr txBox="1"/>
          <p:nvPr/>
        </p:nvSpPr>
        <p:spPr>
          <a:xfrm>
            <a:off x="528758" y="4995086"/>
            <a:ext cx="2043000" cy="13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7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Google Confidential and Proprietary</a:t>
            </a:r>
          </a:p>
        </p:txBody>
      </p:sp>
      <p:sp>
        <p:nvSpPr>
          <p:cNvPr id="572" name="Shape 572"/>
          <p:cNvSpPr txBox="1"/>
          <p:nvPr/>
        </p:nvSpPr>
        <p:spPr>
          <a:xfrm>
            <a:off x="8435696" y="4975965"/>
            <a:ext cx="324300" cy="13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</a:p>
        </p:txBody>
      </p:sp>
      <p:grpSp>
        <p:nvGrpSpPr>
          <p:cNvPr id="573" name="Shape 573"/>
          <p:cNvGrpSpPr/>
          <p:nvPr/>
        </p:nvGrpSpPr>
        <p:grpSpPr>
          <a:xfrm>
            <a:off x="-16724" y="4960612"/>
            <a:ext cx="9160800" cy="36232"/>
            <a:chOff x="6" y="6809729"/>
            <a:chExt cx="9160800" cy="48310"/>
          </a:xfrm>
        </p:grpSpPr>
        <p:sp>
          <p:nvSpPr>
            <p:cNvPr id="574" name="Shape 574"/>
            <p:cNvSpPr/>
            <p:nvPr/>
          </p:nvSpPr>
          <p:spPr>
            <a:xfrm>
              <a:off x="6" y="6809729"/>
              <a:ext cx="9160800" cy="48300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5" name="Shape 575"/>
            <p:cNvGrpSpPr/>
            <p:nvPr/>
          </p:nvGrpSpPr>
          <p:grpSpPr>
            <a:xfrm>
              <a:off x="7459979" y="6809739"/>
              <a:ext cx="1272600" cy="48300"/>
              <a:chOff x="7292339" y="6809739"/>
              <a:chExt cx="1272600" cy="48300"/>
            </a:xfrm>
          </p:grpSpPr>
          <p:sp>
            <p:nvSpPr>
              <p:cNvPr id="576" name="Shape 576"/>
              <p:cNvSpPr/>
              <p:nvPr/>
            </p:nvSpPr>
            <p:spPr>
              <a:xfrm>
                <a:off x="8244839" y="6809739"/>
                <a:ext cx="320100" cy="48300"/>
              </a:xfrm>
              <a:prstGeom prst="rect">
                <a:avLst/>
              </a:prstGeom>
              <a:solidFill>
                <a:srgbClr val="F4B40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Shape 577"/>
              <p:cNvSpPr/>
              <p:nvPr/>
            </p:nvSpPr>
            <p:spPr>
              <a:xfrm>
                <a:off x="7925750" y="6809739"/>
                <a:ext cx="320100" cy="48300"/>
              </a:xfrm>
              <a:prstGeom prst="rect">
                <a:avLst/>
              </a:prstGeom>
              <a:solidFill>
                <a:srgbClr val="0F9D58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Shape 578"/>
              <p:cNvSpPr/>
              <p:nvPr/>
            </p:nvSpPr>
            <p:spPr>
              <a:xfrm>
                <a:off x="7609045" y="6809739"/>
                <a:ext cx="320100" cy="48300"/>
              </a:xfrm>
              <a:prstGeom prst="rect">
                <a:avLst/>
              </a:prstGeom>
              <a:solidFill>
                <a:srgbClr val="DB4437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Shape 579"/>
              <p:cNvSpPr/>
              <p:nvPr/>
            </p:nvSpPr>
            <p:spPr>
              <a:xfrm>
                <a:off x="7292339" y="6809739"/>
                <a:ext cx="320100" cy="48300"/>
              </a:xfrm>
              <a:prstGeom prst="rect">
                <a:avLst/>
              </a:prstGeom>
              <a:solidFill>
                <a:srgbClr val="4285F4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3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2" name="Shape 58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 txBox="1"/>
          <p:nvPr/>
        </p:nvSpPr>
        <p:spPr>
          <a:xfrm>
            <a:off x="6902439" y="4803719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9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9/30/14</a:t>
            </a:r>
          </a:p>
        </p:txBody>
      </p:sp>
      <p:grpSp>
        <p:nvGrpSpPr>
          <p:cNvPr id="585" name="Shape 585"/>
          <p:cNvGrpSpPr/>
          <p:nvPr/>
        </p:nvGrpSpPr>
        <p:grpSpPr>
          <a:xfrm>
            <a:off x="457200" y="4790994"/>
            <a:ext cx="1022853" cy="307472"/>
            <a:chOff x="0" y="35425"/>
            <a:chExt cx="3011050" cy="3077800"/>
          </a:xfrm>
        </p:grpSpPr>
        <p:sp>
          <p:nvSpPr>
            <p:cNvPr id="586" name="Shape 586"/>
            <p:cNvSpPr/>
            <p:nvPr/>
          </p:nvSpPr>
          <p:spPr>
            <a:xfrm>
              <a:off x="743975" y="35425"/>
              <a:ext cx="219025" cy="1388275"/>
            </a:xfrm>
            <a:custGeom>
              <a:avLst/>
              <a:gdLst/>
              <a:ahLst/>
              <a:cxnLst/>
              <a:rect l="0" t="0" r="0" b="0"/>
              <a:pathLst>
                <a:path w="8761" h="55531" extrusionOk="0">
                  <a:moveTo>
                    <a:pt x="4414" y="19613"/>
                  </a:moveTo>
                  <a:cubicBezTo>
                    <a:pt x="5751" y="19613"/>
                    <a:pt x="6955" y="21976"/>
                    <a:pt x="7490" y="25757"/>
                  </a:cubicBezTo>
                  <a:lnTo>
                    <a:pt x="7490" y="44425"/>
                  </a:lnTo>
                  <a:cubicBezTo>
                    <a:pt x="6955" y="47969"/>
                    <a:pt x="5685" y="51277"/>
                    <a:pt x="4414" y="51277"/>
                  </a:cubicBezTo>
                  <a:cubicBezTo>
                    <a:pt x="2475" y="51277"/>
                    <a:pt x="1271" y="46788"/>
                    <a:pt x="1271" y="35445"/>
                  </a:cubicBezTo>
                  <a:cubicBezTo>
                    <a:pt x="1271" y="24576"/>
                    <a:pt x="2541" y="19613"/>
                    <a:pt x="4414" y="19613"/>
                  </a:cubicBezTo>
                  <a:close/>
                  <a:moveTo>
                    <a:pt x="7490" y="1"/>
                  </a:moveTo>
                  <a:lnTo>
                    <a:pt x="7490" y="20322"/>
                  </a:lnTo>
                  <a:cubicBezTo>
                    <a:pt x="6755" y="17250"/>
                    <a:pt x="5551" y="15360"/>
                    <a:pt x="4347" y="15360"/>
                  </a:cubicBezTo>
                  <a:cubicBezTo>
                    <a:pt x="1672" y="15360"/>
                    <a:pt x="0" y="21976"/>
                    <a:pt x="0" y="35445"/>
                  </a:cubicBezTo>
                  <a:cubicBezTo>
                    <a:pt x="0" y="48678"/>
                    <a:pt x="1672" y="55530"/>
                    <a:pt x="4347" y="55530"/>
                  </a:cubicBezTo>
                  <a:cubicBezTo>
                    <a:pt x="5484" y="55530"/>
                    <a:pt x="6821" y="53168"/>
                    <a:pt x="7490" y="49859"/>
                  </a:cubicBezTo>
                  <a:lnTo>
                    <a:pt x="7490" y="54585"/>
                  </a:lnTo>
                  <a:lnTo>
                    <a:pt x="8761" y="54585"/>
                  </a:lnTo>
                  <a:lnTo>
                    <a:pt x="8761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994750" y="419425"/>
              <a:ext cx="235750" cy="1004275"/>
            </a:xfrm>
            <a:custGeom>
              <a:avLst/>
              <a:gdLst/>
              <a:ahLst/>
              <a:cxnLst/>
              <a:rect l="0" t="0" r="0" b="0"/>
              <a:pathLst>
                <a:path w="9430" h="40171" extrusionOk="0">
                  <a:moveTo>
                    <a:pt x="4748" y="4253"/>
                  </a:moveTo>
                  <a:cubicBezTo>
                    <a:pt x="6888" y="4253"/>
                    <a:pt x="8226" y="10870"/>
                    <a:pt x="8226" y="20085"/>
                  </a:cubicBezTo>
                  <a:cubicBezTo>
                    <a:pt x="8226" y="29301"/>
                    <a:pt x="6955" y="35917"/>
                    <a:pt x="4748" y="35917"/>
                  </a:cubicBezTo>
                  <a:cubicBezTo>
                    <a:pt x="2608" y="35917"/>
                    <a:pt x="1271" y="29301"/>
                    <a:pt x="1271" y="20085"/>
                  </a:cubicBezTo>
                  <a:cubicBezTo>
                    <a:pt x="1271" y="10633"/>
                    <a:pt x="2542" y="4253"/>
                    <a:pt x="4748" y="4253"/>
                  </a:cubicBezTo>
                  <a:close/>
                  <a:moveTo>
                    <a:pt x="4748" y="0"/>
                  </a:moveTo>
                  <a:cubicBezTo>
                    <a:pt x="1672" y="0"/>
                    <a:pt x="0" y="8034"/>
                    <a:pt x="0" y="20085"/>
                  </a:cubicBezTo>
                  <a:cubicBezTo>
                    <a:pt x="0" y="31900"/>
                    <a:pt x="1739" y="40170"/>
                    <a:pt x="4748" y="40170"/>
                  </a:cubicBezTo>
                  <a:cubicBezTo>
                    <a:pt x="7758" y="40170"/>
                    <a:pt x="9430" y="32136"/>
                    <a:pt x="9430" y="20085"/>
                  </a:cubicBezTo>
                  <a:cubicBezTo>
                    <a:pt x="9430" y="8034"/>
                    <a:pt x="7758" y="0"/>
                    <a:pt x="474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Shape 588"/>
            <p:cNvSpPr/>
            <p:nvPr/>
          </p:nvSpPr>
          <p:spPr>
            <a:xfrm>
              <a:off x="1263925" y="443050"/>
              <a:ext cx="205650" cy="980650"/>
            </a:xfrm>
            <a:custGeom>
              <a:avLst/>
              <a:gdLst/>
              <a:ahLst/>
              <a:cxnLst/>
              <a:rect l="0" t="0" r="0" b="0"/>
              <a:pathLst>
                <a:path w="8226" h="39226" extrusionOk="0">
                  <a:moveTo>
                    <a:pt x="0" y="0"/>
                  </a:moveTo>
                  <a:lnTo>
                    <a:pt x="0" y="27411"/>
                  </a:lnTo>
                  <a:cubicBezTo>
                    <a:pt x="0" y="35445"/>
                    <a:pt x="1271" y="39225"/>
                    <a:pt x="3611" y="39225"/>
                  </a:cubicBezTo>
                  <a:cubicBezTo>
                    <a:pt x="4882" y="39225"/>
                    <a:pt x="6286" y="36390"/>
                    <a:pt x="6955" y="33082"/>
                  </a:cubicBezTo>
                  <a:lnTo>
                    <a:pt x="6955" y="38280"/>
                  </a:lnTo>
                  <a:lnTo>
                    <a:pt x="8226" y="38280"/>
                  </a:lnTo>
                  <a:lnTo>
                    <a:pt x="8226" y="0"/>
                  </a:lnTo>
                  <a:lnTo>
                    <a:pt x="6955" y="0"/>
                  </a:lnTo>
                  <a:lnTo>
                    <a:pt x="6955" y="27647"/>
                  </a:lnTo>
                  <a:cubicBezTo>
                    <a:pt x="6487" y="31428"/>
                    <a:pt x="5150" y="34972"/>
                    <a:pt x="3812" y="34972"/>
                  </a:cubicBezTo>
                  <a:cubicBezTo>
                    <a:pt x="2140" y="34972"/>
                    <a:pt x="1271" y="32845"/>
                    <a:pt x="1271" y="26702"/>
                  </a:cubicBezTo>
                  <a:lnTo>
                    <a:pt x="1271" y="0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Shape 589"/>
            <p:cNvSpPr/>
            <p:nvPr/>
          </p:nvSpPr>
          <p:spPr>
            <a:xfrm>
              <a:off x="1518050" y="35425"/>
              <a:ext cx="219025" cy="1388275"/>
            </a:xfrm>
            <a:custGeom>
              <a:avLst/>
              <a:gdLst/>
              <a:ahLst/>
              <a:cxnLst/>
              <a:rect l="0" t="0" r="0" b="0"/>
              <a:pathLst>
                <a:path w="8761" h="55531" extrusionOk="0">
                  <a:moveTo>
                    <a:pt x="4347" y="19613"/>
                  </a:moveTo>
                  <a:cubicBezTo>
                    <a:pt x="6219" y="19613"/>
                    <a:pt x="7490" y="24576"/>
                    <a:pt x="7490" y="35445"/>
                  </a:cubicBezTo>
                  <a:cubicBezTo>
                    <a:pt x="7490" y="46788"/>
                    <a:pt x="6286" y="51277"/>
                    <a:pt x="4347" y="51277"/>
                  </a:cubicBezTo>
                  <a:cubicBezTo>
                    <a:pt x="3076" y="51277"/>
                    <a:pt x="1739" y="47969"/>
                    <a:pt x="1271" y="44425"/>
                  </a:cubicBezTo>
                  <a:lnTo>
                    <a:pt x="1271" y="25757"/>
                  </a:lnTo>
                  <a:cubicBezTo>
                    <a:pt x="1739" y="21976"/>
                    <a:pt x="3009" y="19613"/>
                    <a:pt x="4347" y="19613"/>
                  </a:cubicBezTo>
                  <a:close/>
                  <a:moveTo>
                    <a:pt x="0" y="1"/>
                  </a:moveTo>
                  <a:lnTo>
                    <a:pt x="0" y="54585"/>
                  </a:lnTo>
                  <a:lnTo>
                    <a:pt x="1271" y="54585"/>
                  </a:lnTo>
                  <a:lnTo>
                    <a:pt x="1271" y="49859"/>
                  </a:lnTo>
                  <a:cubicBezTo>
                    <a:pt x="1939" y="53168"/>
                    <a:pt x="3277" y="55530"/>
                    <a:pt x="4414" y="55530"/>
                  </a:cubicBezTo>
                  <a:cubicBezTo>
                    <a:pt x="7089" y="55530"/>
                    <a:pt x="8761" y="48678"/>
                    <a:pt x="8761" y="35445"/>
                  </a:cubicBezTo>
                  <a:cubicBezTo>
                    <a:pt x="8761" y="21976"/>
                    <a:pt x="7089" y="15360"/>
                    <a:pt x="4481" y="15360"/>
                  </a:cubicBezTo>
                  <a:cubicBezTo>
                    <a:pt x="3210" y="15360"/>
                    <a:pt x="2006" y="17250"/>
                    <a:pt x="1271" y="20322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Shape 590"/>
            <p:cNvSpPr/>
            <p:nvPr/>
          </p:nvSpPr>
          <p:spPr>
            <a:xfrm>
              <a:off x="1780525" y="35425"/>
              <a:ext cx="31800" cy="1364650"/>
            </a:xfrm>
            <a:custGeom>
              <a:avLst/>
              <a:gdLst/>
              <a:ahLst/>
              <a:cxnLst/>
              <a:rect l="0" t="0" r="0" b="0"/>
              <a:pathLst>
                <a:path w="1272" h="54586" extrusionOk="0">
                  <a:moveTo>
                    <a:pt x="0" y="1"/>
                  </a:moveTo>
                  <a:lnTo>
                    <a:pt x="0" y="54585"/>
                  </a:lnTo>
                  <a:lnTo>
                    <a:pt x="1271" y="54585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Shape 591"/>
            <p:cNvSpPr/>
            <p:nvPr/>
          </p:nvSpPr>
          <p:spPr>
            <a:xfrm>
              <a:off x="1855750" y="419425"/>
              <a:ext cx="217375" cy="1004275"/>
            </a:xfrm>
            <a:custGeom>
              <a:avLst/>
              <a:gdLst/>
              <a:ahLst/>
              <a:cxnLst/>
              <a:rect l="0" t="0" r="0" b="0"/>
              <a:pathLst>
                <a:path w="8695" h="40171" extrusionOk="0">
                  <a:moveTo>
                    <a:pt x="4348" y="4253"/>
                  </a:moveTo>
                  <a:cubicBezTo>
                    <a:pt x="6220" y="4253"/>
                    <a:pt x="7290" y="9452"/>
                    <a:pt x="7357" y="16541"/>
                  </a:cubicBezTo>
                  <a:lnTo>
                    <a:pt x="7357" y="16777"/>
                  </a:lnTo>
                  <a:lnTo>
                    <a:pt x="1271" y="16777"/>
                  </a:lnTo>
                  <a:cubicBezTo>
                    <a:pt x="1405" y="8979"/>
                    <a:pt x="2475" y="4253"/>
                    <a:pt x="4348" y="4253"/>
                  </a:cubicBezTo>
                  <a:close/>
                  <a:moveTo>
                    <a:pt x="4348" y="0"/>
                  </a:moveTo>
                  <a:cubicBezTo>
                    <a:pt x="1539" y="0"/>
                    <a:pt x="1" y="7562"/>
                    <a:pt x="1" y="19849"/>
                  </a:cubicBezTo>
                  <a:cubicBezTo>
                    <a:pt x="1" y="33318"/>
                    <a:pt x="1740" y="40170"/>
                    <a:pt x="4481" y="40170"/>
                  </a:cubicBezTo>
                  <a:cubicBezTo>
                    <a:pt x="6688" y="40170"/>
                    <a:pt x="8293" y="35917"/>
                    <a:pt x="8694" y="26702"/>
                  </a:cubicBezTo>
                  <a:lnTo>
                    <a:pt x="7424" y="25993"/>
                  </a:lnTo>
                  <a:cubicBezTo>
                    <a:pt x="7089" y="33318"/>
                    <a:pt x="6019" y="35917"/>
                    <a:pt x="4481" y="35917"/>
                  </a:cubicBezTo>
                  <a:cubicBezTo>
                    <a:pt x="2609" y="35917"/>
                    <a:pt x="1271" y="31428"/>
                    <a:pt x="1271" y="20794"/>
                  </a:cubicBezTo>
                  <a:lnTo>
                    <a:pt x="8694" y="20794"/>
                  </a:lnTo>
                  <a:lnTo>
                    <a:pt x="8694" y="19613"/>
                  </a:lnTo>
                  <a:cubicBezTo>
                    <a:pt x="8694" y="8507"/>
                    <a:pt x="7357" y="0"/>
                    <a:pt x="434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Shape 592"/>
            <p:cNvSpPr/>
            <p:nvPr/>
          </p:nvSpPr>
          <p:spPr>
            <a:xfrm>
              <a:off x="2103200" y="419425"/>
              <a:ext cx="222375" cy="1004275"/>
            </a:xfrm>
            <a:custGeom>
              <a:avLst/>
              <a:gdLst/>
              <a:ahLst/>
              <a:cxnLst/>
              <a:rect l="0" t="0" r="0" b="0"/>
              <a:pathLst>
                <a:path w="8895" h="40171" extrusionOk="0">
                  <a:moveTo>
                    <a:pt x="4481" y="0"/>
                  </a:moveTo>
                  <a:cubicBezTo>
                    <a:pt x="1538" y="0"/>
                    <a:pt x="0" y="7562"/>
                    <a:pt x="0" y="20085"/>
                  </a:cubicBezTo>
                  <a:cubicBezTo>
                    <a:pt x="0" y="32373"/>
                    <a:pt x="1538" y="40170"/>
                    <a:pt x="4548" y="40170"/>
                  </a:cubicBezTo>
                  <a:cubicBezTo>
                    <a:pt x="6621" y="40170"/>
                    <a:pt x="8560" y="35917"/>
                    <a:pt x="8895" y="26702"/>
                  </a:cubicBezTo>
                  <a:lnTo>
                    <a:pt x="7691" y="25993"/>
                  </a:lnTo>
                  <a:cubicBezTo>
                    <a:pt x="7356" y="33082"/>
                    <a:pt x="6086" y="35917"/>
                    <a:pt x="4548" y="35917"/>
                  </a:cubicBezTo>
                  <a:cubicBezTo>
                    <a:pt x="2140" y="35917"/>
                    <a:pt x="1204" y="29065"/>
                    <a:pt x="1204" y="20085"/>
                  </a:cubicBezTo>
                  <a:cubicBezTo>
                    <a:pt x="1204" y="11106"/>
                    <a:pt x="2073" y="4253"/>
                    <a:pt x="4481" y="4253"/>
                  </a:cubicBezTo>
                  <a:cubicBezTo>
                    <a:pt x="6019" y="4253"/>
                    <a:pt x="7290" y="6616"/>
                    <a:pt x="7624" y="13942"/>
                  </a:cubicBezTo>
                  <a:lnTo>
                    <a:pt x="8828" y="13233"/>
                  </a:lnTo>
                  <a:cubicBezTo>
                    <a:pt x="8426" y="4017"/>
                    <a:pt x="6688" y="0"/>
                    <a:pt x="4481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2369025" y="35425"/>
              <a:ext cx="30100" cy="1364650"/>
            </a:xfrm>
            <a:custGeom>
              <a:avLst/>
              <a:gdLst/>
              <a:ahLst/>
              <a:cxnLst/>
              <a:rect l="0" t="0" r="0" b="0"/>
              <a:pathLst>
                <a:path w="1204" h="54586" extrusionOk="0">
                  <a:moveTo>
                    <a:pt x="0" y="1"/>
                  </a:moveTo>
                  <a:lnTo>
                    <a:pt x="0" y="54585"/>
                  </a:lnTo>
                  <a:lnTo>
                    <a:pt x="1204" y="54585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Shape 594"/>
            <p:cNvSpPr/>
            <p:nvPr/>
          </p:nvSpPr>
          <p:spPr>
            <a:xfrm>
              <a:off x="2459300" y="94500"/>
              <a:ext cx="31800" cy="1305575"/>
            </a:xfrm>
            <a:custGeom>
              <a:avLst/>
              <a:gdLst/>
              <a:ahLst/>
              <a:cxnLst/>
              <a:rect l="0" t="0" r="0" b="0"/>
              <a:pathLst>
                <a:path w="1272" h="52223" extrusionOk="0">
                  <a:moveTo>
                    <a:pt x="0" y="1"/>
                  </a:moveTo>
                  <a:lnTo>
                    <a:pt x="0" y="7799"/>
                  </a:lnTo>
                  <a:lnTo>
                    <a:pt x="1271" y="7799"/>
                  </a:lnTo>
                  <a:lnTo>
                    <a:pt x="1271" y="1"/>
                  </a:lnTo>
                  <a:close/>
                  <a:moveTo>
                    <a:pt x="0" y="13942"/>
                  </a:moveTo>
                  <a:lnTo>
                    <a:pt x="0" y="52222"/>
                  </a:lnTo>
                  <a:lnTo>
                    <a:pt x="1271" y="52222"/>
                  </a:lnTo>
                  <a:lnTo>
                    <a:pt x="1271" y="13942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Shape 595"/>
            <p:cNvSpPr/>
            <p:nvPr/>
          </p:nvSpPr>
          <p:spPr>
            <a:xfrm>
              <a:off x="2534525" y="419425"/>
              <a:ext cx="224075" cy="1004275"/>
            </a:xfrm>
            <a:custGeom>
              <a:avLst/>
              <a:gdLst/>
              <a:ahLst/>
              <a:cxnLst/>
              <a:rect l="0" t="0" r="0" b="0"/>
              <a:pathLst>
                <a:path w="8963" h="40171" extrusionOk="0">
                  <a:moveTo>
                    <a:pt x="4548" y="0"/>
                  </a:moveTo>
                  <a:cubicBezTo>
                    <a:pt x="1539" y="0"/>
                    <a:pt x="1" y="7562"/>
                    <a:pt x="1" y="20085"/>
                  </a:cubicBezTo>
                  <a:cubicBezTo>
                    <a:pt x="1" y="32373"/>
                    <a:pt x="1539" y="40170"/>
                    <a:pt x="4548" y="40170"/>
                  </a:cubicBezTo>
                  <a:cubicBezTo>
                    <a:pt x="6688" y="40170"/>
                    <a:pt x="8561" y="35917"/>
                    <a:pt x="8962" y="26702"/>
                  </a:cubicBezTo>
                  <a:lnTo>
                    <a:pt x="7691" y="25993"/>
                  </a:lnTo>
                  <a:cubicBezTo>
                    <a:pt x="7357" y="33082"/>
                    <a:pt x="6153" y="35917"/>
                    <a:pt x="4548" y="35917"/>
                  </a:cubicBezTo>
                  <a:cubicBezTo>
                    <a:pt x="2208" y="35917"/>
                    <a:pt x="1271" y="29065"/>
                    <a:pt x="1271" y="20085"/>
                  </a:cubicBezTo>
                  <a:cubicBezTo>
                    <a:pt x="1271" y="11106"/>
                    <a:pt x="2074" y="4253"/>
                    <a:pt x="4481" y="4253"/>
                  </a:cubicBezTo>
                  <a:cubicBezTo>
                    <a:pt x="6086" y="4253"/>
                    <a:pt x="7290" y="6616"/>
                    <a:pt x="7625" y="13942"/>
                  </a:cubicBezTo>
                  <a:lnTo>
                    <a:pt x="8895" y="13233"/>
                  </a:lnTo>
                  <a:cubicBezTo>
                    <a:pt x="8427" y="4017"/>
                    <a:pt x="6755" y="0"/>
                    <a:pt x="454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Shape 596"/>
            <p:cNvSpPr/>
            <p:nvPr/>
          </p:nvSpPr>
          <p:spPr>
            <a:xfrm>
              <a:off x="2800350" y="35425"/>
              <a:ext cx="210700" cy="1364650"/>
            </a:xfrm>
            <a:custGeom>
              <a:avLst/>
              <a:gdLst/>
              <a:ahLst/>
              <a:cxnLst/>
              <a:rect l="0" t="0" r="0" b="0"/>
              <a:pathLst>
                <a:path w="8428" h="54586" extrusionOk="0">
                  <a:moveTo>
                    <a:pt x="1" y="1"/>
                  </a:moveTo>
                  <a:lnTo>
                    <a:pt x="1" y="54585"/>
                  </a:lnTo>
                  <a:lnTo>
                    <a:pt x="1272" y="54585"/>
                  </a:lnTo>
                  <a:lnTo>
                    <a:pt x="1272" y="43243"/>
                  </a:lnTo>
                  <a:lnTo>
                    <a:pt x="3679" y="33791"/>
                  </a:lnTo>
                  <a:lnTo>
                    <a:pt x="7023" y="54585"/>
                  </a:lnTo>
                  <a:lnTo>
                    <a:pt x="8427" y="54585"/>
                  </a:lnTo>
                  <a:lnTo>
                    <a:pt x="4548" y="30247"/>
                  </a:lnTo>
                  <a:lnTo>
                    <a:pt x="8160" y="16305"/>
                  </a:lnTo>
                  <a:lnTo>
                    <a:pt x="6688" y="16305"/>
                  </a:lnTo>
                  <a:lnTo>
                    <a:pt x="1272" y="37572"/>
                  </a:lnTo>
                  <a:lnTo>
                    <a:pt x="1272" y="1"/>
                  </a:ln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Shape 597"/>
            <p:cNvSpPr/>
            <p:nvPr/>
          </p:nvSpPr>
          <p:spPr>
            <a:xfrm>
              <a:off x="750650" y="1931700"/>
              <a:ext cx="107025" cy="567150"/>
            </a:xfrm>
            <a:custGeom>
              <a:avLst/>
              <a:gdLst/>
              <a:ahLst/>
              <a:cxnLst/>
              <a:rect l="0" t="0" r="0" b="0"/>
              <a:pathLst>
                <a:path w="4281" h="22686" extrusionOk="0">
                  <a:moveTo>
                    <a:pt x="2141" y="8271"/>
                  </a:moveTo>
                  <a:cubicBezTo>
                    <a:pt x="2876" y="8271"/>
                    <a:pt x="3411" y="10398"/>
                    <a:pt x="3411" y="14179"/>
                  </a:cubicBezTo>
                  <a:cubicBezTo>
                    <a:pt x="3411" y="18196"/>
                    <a:pt x="2943" y="20322"/>
                    <a:pt x="2141" y="20322"/>
                  </a:cubicBezTo>
                  <a:cubicBezTo>
                    <a:pt x="1539" y="20322"/>
                    <a:pt x="1071" y="18905"/>
                    <a:pt x="870" y="17251"/>
                  </a:cubicBezTo>
                  <a:lnTo>
                    <a:pt x="870" y="11107"/>
                  </a:lnTo>
                  <a:cubicBezTo>
                    <a:pt x="1071" y="9453"/>
                    <a:pt x="1539" y="8271"/>
                    <a:pt x="2141" y="8271"/>
                  </a:cubicBezTo>
                  <a:close/>
                  <a:moveTo>
                    <a:pt x="1" y="1"/>
                  </a:moveTo>
                  <a:lnTo>
                    <a:pt x="1" y="22213"/>
                  </a:lnTo>
                  <a:lnTo>
                    <a:pt x="870" y="22213"/>
                  </a:lnTo>
                  <a:lnTo>
                    <a:pt x="870" y="20322"/>
                  </a:lnTo>
                  <a:cubicBezTo>
                    <a:pt x="1138" y="21740"/>
                    <a:pt x="1739" y="22685"/>
                    <a:pt x="2274" y="22685"/>
                  </a:cubicBezTo>
                  <a:cubicBezTo>
                    <a:pt x="3478" y="22685"/>
                    <a:pt x="4281" y="19850"/>
                    <a:pt x="4281" y="14179"/>
                  </a:cubicBezTo>
                  <a:cubicBezTo>
                    <a:pt x="4281" y="8744"/>
                    <a:pt x="3411" y="5908"/>
                    <a:pt x="2274" y="5908"/>
                  </a:cubicBezTo>
                  <a:cubicBezTo>
                    <a:pt x="1739" y="5908"/>
                    <a:pt x="1204" y="6617"/>
                    <a:pt x="870" y="8035"/>
                  </a:cubicBezTo>
                  <a:lnTo>
                    <a:pt x="870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Shape 598"/>
            <p:cNvSpPr/>
            <p:nvPr/>
          </p:nvSpPr>
          <p:spPr>
            <a:xfrm>
              <a:off x="864350" y="2091200"/>
              <a:ext cx="105350" cy="543525"/>
            </a:xfrm>
            <a:custGeom>
              <a:avLst/>
              <a:gdLst/>
              <a:ahLst/>
              <a:cxnLst/>
              <a:rect l="0" t="0" r="0" b="0"/>
              <a:pathLst>
                <a:path w="4214" h="21741" extrusionOk="0">
                  <a:moveTo>
                    <a:pt x="0" y="1"/>
                  </a:moveTo>
                  <a:lnTo>
                    <a:pt x="1806" y="16069"/>
                  </a:lnTo>
                  <a:lnTo>
                    <a:pt x="1739" y="16778"/>
                  </a:lnTo>
                  <a:cubicBezTo>
                    <a:pt x="1538" y="18432"/>
                    <a:pt x="1204" y="19377"/>
                    <a:pt x="669" y="19377"/>
                  </a:cubicBezTo>
                  <a:cubicBezTo>
                    <a:pt x="468" y="19377"/>
                    <a:pt x="335" y="19141"/>
                    <a:pt x="201" y="19141"/>
                  </a:cubicBezTo>
                  <a:lnTo>
                    <a:pt x="201" y="21740"/>
                  </a:lnTo>
                  <a:lnTo>
                    <a:pt x="736" y="21740"/>
                  </a:lnTo>
                  <a:cubicBezTo>
                    <a:pt x="1873" y="21740"/>
                    <a:pt x="2341" y="19614"/>
                    <a:pt x="2742" y="15597"/>
                  </a:cubicBezTo>
                  <a:lnTo>
                    <a:pt x="4213" y="1"/>
                  </a:lnTo>
                  <a:lnTo>
                    <a:pt x="3344" y="1"/>
                  </a:lnTo>
                  <a:lnTo>
                    <a:pt x="2207" y="12761"/>
                  </a:lnTo>
                  <a:lnTo>
                    <a:pt x="870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Shape 599"/>
            <p:cNvSpPr/>
            <p:nvPr/>
          </p:nvSpPr>
          <p:spPr>
            <a:xfrm>
              <a:off x="1633400" y="2079400"/>
              <a:ext cx="103675" cy="425350"/>
            </a:xfrm>
            <a:custGeom>
              <a:avLst/>
              <a:gdLst/>
              <a:ahLst/>
              <a:cxnLst/>
              <a:rect l="0" t="0" r="0" b="0"/>
              <a:pathLst>
                <a:path w="4147" h="17014" extrusionOk="0">
                  <a:moveTo>
                    <a:pt x="2007" y="1182"/>
                  </a:moveTo>
                  <a:cubicBezTo>
                    <a:pt x="2542" y="1182"/>
                    <a:pt x="3010" y="2836"/>
                    <a:pt x="3010" y="4017"/>
                  </a:cubicBezTo>
                  <a:cubicBezTo>
                    <a:pt x="3010" y="4726"/>
                    <a:pt x="2876" y="4726"/>
                    <a:pt x="2675" y="5199"/>
                  </a:cubicBezTo>
                  <a:lnTo>
                    <a:pt x="870" y="7798"/>
                  </a:lnTo>
                  <a:cubicBezTo>
                    <a:pt x="870" y="7326"/>
                    <a:pt x="870" y="6617"/>
                    <a:pt x="870" y="5908"/>
                  </a:cubicBezTo>
                  <a:cubicBezTo>
                    <a:pt x="870" y="2127"/>
                    <a:pt x="1605" y="1182"/>
                    <a:pt x="2007" y="1182"/>
                  </a:cubicBezTo>
                  <a:close/>
                  <a:moveTo>
                    <a:pt x="2274" y="0"/>
                  </a:moveTo>
                  <a:cubicBezTo>
                    <a:pt x="1271" y="0"/>
                    <a:pt x="0" y="2600"/>
                    <a:pt x="0" y="8034"/>
                  </a:cubicBezTo>
                  <a:cubicBezTo>
                    <a:pt x="0" y="10634"/>
                    <a:pt x="335" y="13706"/>
                    <a:pt x="1004" y="15596"/>
                  </a:cubicBezTo>
                  <a:cubicBezTo>
                    <a:pt x="1539" y="16777"/>
                    <a:pt x="2007" y="17014"/>
                    <a:pt x="2341" y="17014"/>
                  </a:cubicBezTo>
                  <a:cubicBezTo>
                    <a:pt x="2675" y="17014"/>
                    <a:pt x="3010" y="16777"/>
                    <a:pt x="3277" y="16305"/>
                  </a:cubicBezTo>
                  <a:cubicBezTo>
                    <a:pt x="3411" y="16069"/>
                    <a:pt x="3545" y="15832"/>
                    <a:pt x="3612" y="15596"/>
                  </a:cubicBezTo>
                  <a:lnTo>
                    <a:pt x="4147" y="13942"/>
                  </a:lnTo>
                  <a:lnTo>
                    <a:pt x="4080" y="13942"/>
                  </a:lnTo>
                  <a:cubicBezTo>
                    <a:pt x="3812" y="14651"/>
                    <a:pt x="3411" y="15123"/>
                    <a:pt x="2943" y="15123"/>
                  </a:cubicBezTo>
                  <a:cubicBezTo>
                    <a:pt x="2007" y="15123"/>
                    <a:pt x="1137" y="12524"/>
                    <a:pt x="870" y="8034"/>
                  </a:cubicBezTo>
                  <a:lnTo>
                    <a:pt x="1672" y="7798"/>
                  </a:lnTo>
                  <a:lnTo>
                    <a:pt x="4013" y="4490"/>
                  </a:lnTo>
                  <a:cubicBezTo>
                    <a:pt x="3946" y="3545"/>
                    <a:pt x="3812" y="2127"/>
                    <a:pt x="3277" y="946"/>
                  </a:cubicBezTo>
                  <a:cubicBezTo>
                    <a:pt x="3010" y="237"/>
                    <a:pt x="2675" y="0"/>
                    <a:pt x="2274" y="0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Shape 600"/>
            <p:cNvSpPr/>
            <p:nvPr/>
          </p:nvSpPr>
          <p:spPr>
            <a:xfrm>
              <a:off x="1569875" y="1866725"/>
              <a:ext cx="66900" cy="620300"/>
            </a:xfrm>
            <a:custGeom>
              <a:avLst/>
              <a:gdLst/>
              <a:ahLst/>
              <a:cxnLst/>
              <a:rect l="0" t="0" r="0" b="0"/>
              <a:pathLst>
                <a:path w="2676" h="24812" extrusionOk="0">
                  <a:moveTo>
                    <a:pt x="736" y="1"/>
                  </a:moveTo>
                  <a:lnTo>
                    <a:pt x="0" y="1182"/>
                  </a:lnTo>
                  <a:lnTo>
                    <a:pt x="803" y="1182"/>
                  </a:lnTo>
                  <a:lnTo>
                    <a:pt x="803" y="22213"/>
                  </a:lnTo>
                  <a:lnTo>
                    <a:pt x="803" y="22921"/>
                  </a:lnTo>
                  <a:cubicBezTo>
                    <a:pt x="803" y="23630"/>
                    <a:pt x="736" y="23867"/>
                    <a:pt x="535" y="24812"/>
                  </a:cubicBezTo>
                  <a:lnTo>
                    <a:pt x="2274" y="24812"/>
                  </a:lnTo>
                  <a:lnTo>
                    <a:pt x="2675" y="24103"/>
                  </a:lnTo>
                  <a:cubicBezTo>
                    <a:pt x="2475" y="24103"/>
                    <a:pt x="2341" y="24103"/>
                    <a:pt x="2140" y="23867"/>
                  </a:cubicBezTo>
                  <a:cubicBezTo>
                    <a:pt x="1806" y="23867"/>
                    <a:pt x="1739" y="23630"/>
                    <a:pt x="1739" y="22213"/>
                  </a:cubicBezTo>
                  <a:lnTo>
                    <a:pt x="1739" y="2127"/>
                  </a:lnTo>
                  <a:cubicBezTo>
                    <a:pt x="1806" y="946"/>
                    <a:pt x="1873" y="710"/>
                    <a:pt x="2207" y="1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Shape 601"/>
            <p:cNvSpPr/>
            <p:nvPr/>
          </p:nvSpPr>
          <p:spPr>
            <a:xfrm>
              <a:off x="1452825" y="2091200"/>
              <a:ext cx="123750" cy="667575"/>
            </a:xfrm>
            <a:custGeom>
              <a:avLst/>
              <a:gdLst/>
              <a:ahLst/>
              <a:cxnLst/>
              <a:rect l="0" t="0" r="0" b="0"/>
              <a:pathLst>
                <a:path w="4950" h="26703" extrusionOk="0">
                  <a:moveTo>
                    <a:pt x="2275" y="1182"/>
                  </a:moveTo>
                  <a:cubicBezTo>
                    <a:pt x="3077" y="1182"/>
                    <a:pt x="3545" y="4963"/>
                    <a:pt x="3545" y="7562"/>
                  </a:cubicBezTo>
                  <a:cubicBezTo>
                    <a:pt x="3545" y="8271"/>
                    <a:pt x="3478" y="9453"/>
                    <a:pt x="3278" y="10162"/>
                  </a:cubicBezTo>
                  <a:cubicBezTo>
                    <a:pt x="3144" y="10634"/>
                    <a:pt x="2877" y="11107"/>
                    <a:pt x="2609" y="11107"/>
                  </a:cubicBezTo>
                  <a:cubicBezTo>
                    <a:pt x="1740" y="11107"/>
                    <a:pt x="1338" y="7326"/>
                    <a:pt x="1338" y="4963"/>
                  </a:cubicBezTo>
                  <a:cubicBezTo>
                    <a:pt x="1338" y="4018"/>
                    <a:pt x="1405" y="3073"/>
                    <a:pt x="1606" y="2364"/>
                  </a:cubicBezTo>
                  <a:cubicBezTo>
                    <a:pt x="1740" y="1655"/>
                    <a:pt x="2007" y="1182"/>
                    <a:pt x="2275" y="1182"/>
                  </a:cubicBezTo>
                  <a:close/>
                  <a:moveTo>
                    <a:pt x="3010" y="16778"/>
                  </a:moveTo>
                  <a:cubicBezTo>
                    <a:pt x="3746" y="18668"/>
                    <a:pt x="4080" y="19614"/>
                    <a:pt x="4080" y="21504"/>
                  </a:cubicBezTo>
                  <a:cubicBezTo>
                    <a:pt x="4080" y="23631"/>
                    <a:pt x="3545" y="25285"/>
                    <a:pt x="2609" y="25285"/>
                  </a:cubicBezTo>
                  <a:cubicBezTo>
                    <a:pt x="1539" y="25285"/>
                    <a:pt x="870" y="23631"/>
                    <a:pt x="870" y="21031"/>
                  </a:cubicBezTo>
                  <a:cubicBezTo>
                    <a:pt x="870" y="18432"/>
                    <a:pt x="1472" y="17723"/>
                    <a:pt x="1740" y="17487"/>
                  </a:cubicBezTo>
                  <a:cubicBezTo>
                    <a:pt x="2141" y="17014"/>
                    <a:pt x="2676" y="16778"/>
                    <a:pt x="2743" y="16778"/>
                  </a:cubicBezTo>
                  <a:close/>
                  <a:moveTo>
                    <a:pt x="2877" y="1"/>
                  </a:moveTo>
                  <a:cubicBezTo>
                    <a:pt x="2342" y="1"/>
                    <a:pt x="1673" y="237"/>
                    <a:pt x="1138" y="1891"/>
                  </a:cubicBezTo>
                  <a:cubicBezTo>
                    <a:pt x="670" y="3073"/>
                    <a:pt x="469" y="4963"/>
                    <a:pt x="469" y="6617"/>
                  </a:cubicBezTo>
                  <a:cubicBezTo>
                    <a:pt x="469" y="9453"/>
                    <a:pt x="1071" y="12052"/>
                    <a:pt x="2141" y="12052"/>
                  </a:cubicBezTo>
                  <a:lnTo>
                    <a:pt x="2475" y="12052"/>
                  </a:lnTo>
                  <a:cubicBezTo>
                    <a:pt x="2408" y="12525"/>
                    <a:pt x="2342" y="12761"/>
                    <a:pt x="2342" y="13470"/>
                  </a:cubicBezTo>
                  <a:cubicBezTo>
                    <a:pt x="2342" y="14651"/>
                    <a:pt x="2542" y="15124"/>
                    <a:pt x="2676" y="15833"/>
                  </a:cubicBezTo>
                  <a:cubicBezTo>
                    <a:pt x="2208" y="16069"/>
                    <a:pt x="1338" y="16069"/>
                    <a:pt x="737" y="17487"/>
                  </a:cubicBezTo>
                  <a:cubicBezTo>
                    <a:pt x="135" y="18668"/>
                    <a:pt x="1" y="20559"/>
                    <a:pt x="1" y="21740"/>
                  </a:cubicBezTo>
                  <a:cubicBezTo>
                    <a:pt x="1" y="24340"/>
                    <a:pt x="670" y="26703"/>
                    <a:pt x="2141" y="26703"/>
                  </a:cubicBezTo>
                  <a:cubicBezTo>
                    <a:pt x="3813" y="26703"/>
                    <a:pt x="4749" y="23394"/>
                    <a:pt x="4749" y="20086"/>
                  </a:cubicBezTo>
                  <a:cubicBezTo>
                    <a:pt x="4749" y="17723"/>
                    <a:pt x="4348" y="16542"/>
                    <a:pt x="3880" y="15124"/>
                  </a:cubicBezTo>
                  <a:lnTo>
                    <a:pt x="3545" y="14179"/>
                  </a:lnTo>
                  <a:cubicBezTo>
                    <a:pt x="3412" y="13942"/>
                    <a:pt x="3278" y="13470"/>
                    <a:pt x="3278" y="12761"/>
                  </a:cubicBezTo>
                  <a:cubicBezTo>
                    <a:pt x="3278" y="11816"/>
                    <a:pt x="3412" y="11343"/>
                    <a:pt x="3545" y="10871"/>
                  </a:cubicBezTo>
                  <a:cubicBezTo>
                    <a:pt x="4013" y="9689"/>
                    <a:pt x="4415" y="8508"/>
                    <a:pt x="4415" y="5908"/>
                  </a:cubicBezTo>
                  <a:cubicBezTo>
                    <a:pt x="4415" y="3309"/>
                    <a:pt x="3947" y="1891"/>
                    <a:pt x="3679" y="1182"/>
                  </a:cubicBezTo>
                  <a:lnTo>
                    <a:pt x="4348" y="1182"/>
                  </a:lnTo>
                  <a:lnTo>
                    <a:pt x="4950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Shape 602"/>
            <p:cNvSpPr/>
            <p:nvPr/>
          </p:nvSpPr>
          <p:spPr>
            <a:xfrm>
              <a:off x="1329125" y="2079400"/>
              <a:ext cx="125400" cy="419450"/>
            </a:xfrm>
            <a:custGeom>
              <a:avLst/>
              <a:gdLst/>
              <a:ahLst/>
              <a:cxnLst/>
              <a:rect l="0" t="0" r="0" b="0"/>
              <a:pathLst>
                <a:path w="5016" h="16778" extrusionOk="0">
                  <a:moveTo>
                    <a:pt x="2341" y="946"/>
                  </a:moveTo>
                  <a:cubicBezTo>
                    <a:pt x="3612" y="946"/>
                    <a:pt x="4013" y="6853"/>
                    <a:pt x="4013" y="10161"/>
                  </a:cubicBezTo>
                  <a:cubicBezTo>
                    <a:pt x="4013" y="11343"/>
                    <a:pt x="3946" y="12760"/>
                    <a:pt x="3678" y="13942"/>
                  </a:cubicBezTo>
                  <a:cubicBezTo>
                    <a:pt x="3478" y="15123"/>
                    <a:pt x="3077" y="15832"/>
                    <a:pt x="2675" y="15832"/>
                  </a:cubicBezTo>
                  <a:cubicBezTo>
                    <a:pt x="1472" y="15832"/>
                    <a:pt x="1003" y="9925"/>
                    <a:pt x="1003" y="6617"/>
                  </a:cubicBezTo>
                  <a:cubicBezTo>
                    <a:pt x="1003" y="4963"/>
                    <a:pt x="1070" y="3545"/>
                    <a:pt x="1472" y="2127"/>
                  </a:cubicBezTo>
                  <a:cubicBezTo>
                    <a:pt x="1672" y="1418"/>
                    <a:pt x="2007" y="946"/>
                    <a:pt x="2341" y="946"/>
                  </a:cubicBezTo>
                  <a:close/>
                  <a:moveTo>
                    <a:pt x="2608" y="0"/>
                  </a:moveTo>
                  <a:cubicBezTo>
                    <a:pt x="1070" y="0"/>
                    <a:pt x="0" y="3781"/>
                    <a:pt x="0" y="8507"/>
                  </a:cubicBezTo>
                  <a:cubicBezTo>
                    <a:pt x="0" y="12524"/>
                    <a:pt x="870" y="16777"/>
                    <a:pt x="2475" y="16777"/>
                  </a:cubicBezTo>
                  <a:cubicBezTo>
                    <a:pt x="4080" y="16777"/>
                    <a:pt x="5016" y="12524"/>
                    <a:pt x="5016" y="8271"/>
                  </a:cubicBezTo>
                  <a:cubicBezTo>
                    <a:pt x="5016" y="4017"/>
                    <a:pt x="4080" y="0"/>
                    <a:pt x="2608" y="0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Shape 603"/>
            <p:cNvSpPr/>
            <p:nvPr/>
          </p:nvSpPr>
          <p:spPr>
            <a:xfrm>
              <a:off x="1197050" y="2079400"/>
              <a:ext cx="123725" cy="419450"/>
            </a:xfrm>
            <a:custGeom>
              <a:avLst/>
              <a:gdLst/>
              <a:ahLst/>
              <a:cxnLst/>
              <a:rect l="0" t="0" r="0" b="0"/>
              <a:pathLst>
                <a:path w="4949" h="16778" extrusionOk="0">
                  <a:moveTo>
                    <a:pt x="2341" y="946"/>
                  </a:moveTo>
                  <a:cubicBezTo>
                    <a:pt x="3545" y="946"/>
                    <a:pt x="3946" y="6853"/>
                    <a:pt x="3946" y="10161"/>
                  </a:cubicBezTo>
                  <a:cubicBezTo>
                    <a:pt x="3946" y="11343"/>
                    <a:pt x="3946" y="12760"/>
                    <a:pt x="3678" y="13942"/>
                  </a:cubicBezTo>
                  <a:cubicBezTo>
                    <a:pt x="3411" y="15123"/>
                    <a:pt x="3076" y="15832"/>
                    <a:pt x="2675" y="15832"/>
                  </a:cubicBezTo>
                  <a:cubicBezTo>
                    <a:pt x="1471" y="15832"/>
                    <a:pt x="936" y="9925"/>
                    <a:pt x="936" y="6617"/>
                  </a:cubicBezTo>
                  <a:cubicBezTo>
                    <a:pt x="936" y="4963"/>
                    <a:pt x="1003" y="3545"/>
                    <a:pt x="1405" y="2127"/>
                  </a:cubicBezTo>
                  <a:cubicBezTo>
                    <a:pt x="1672" y="1418"/>
                    <a:pt x="2006" y="946"/>
                    <a:pt x="2341" y="946"/>
                  </a:cubicBezTo>
                  <a:close/>
                  <a:moveTo>
                    <a:pt x="2541" y="0"/>
                  </a:moveTo>
                  <a:cubicBezTo>
                    <a:pt x="1070" y="0"/>
                    <a:pt x="0" y="3781"/>
                    <a:pt x="0" y="8507"/>
                  </a:cubicBezTo>
                  <a:cubicBezTo>
                    <a:pt x="0" y="12524"/>
                    <a:pt x="870" y="16777"/>
                    <a:pt x="2408" y="16777"/>
                  </a:cubicBezTo>
                  <a:cubicBezTo>
                    <a:pt x="4080" y="16777"/>
                    <a:pt x="4949" y="12524"/>
                    <a:pt x="4949" y="8271"/>
                  </a:cubicBezTo>
                  <a:cubicBezTo>
                    <a:pt x="4949" y="4017"/>
                    <a:pt x="4013" y="0"/>
                    <a:pt x="2541" y="0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Shape 604"/>
            <p:cNvSpPr/>
            <p:nvPr/>
          </p:nvSpPr>
          <p:spPr>
            <a:xfrm>
              <a:off x="1019825" y="1902175"/>
              <a:ext cx="170550" cy="608500"/>
            </a:xfrm>
            <a:custGeom>
              <a:avLst/>
              <a:gdLst/>
              <a:ahLst/>
              <a:cxnLst/>
              <a:rect l="0" t="0" r="0" b="0"/>
              <a:pathLst>
                <a:path w="6822" h="24340" extrusionOk="0">
                  <a:moveTo>
                    <a:pt x="3745" y="1"/>
                  </a:moveTo>
                  <a:cubicBezTo>
                    <a:pt x="1405" y="1"/>
                    <a:pt x="0" y="5908"/>
                    <a:pt x="0" y="12288"/>
                  </a:cubicBezTo>
                  <a:cubicBezTo>
                    <a:pt x="0" y="17723"/>
                    <a:pt x="937" y="24339"/>
                    <a:pt x="3545" y="24339"/>
                  </a:cubicBezTo>
                  <a:cubicBezTo>
                    <a:pt x="4080" y="24339"/>
                    <a:pt x="4548" y="24103"/>
                    <a:pt x="5083" y="23866"/>
                  </a:cubicBezTo>
                  <a:lnTo>
                    <a:pt x="6420" y="22685"/>
                  </a:lnTo>
                  <a:lnTo>
                    <a:pt x="6420" y="18668"/>
                  </a:lnTo>
                  <a:cubicBezTo>
                    <a:pt x="6420" y="18432"/>
                    <a:pt x="6420" y="17250"/>
                    <a:pt x="6487" y="17014"/>
                  </a:cubicBezTo>
                  <a:cubicBezTo>
                    <a:pt x="6487" y="16778"/>
                    <a:pt x="6487" y="16778"/>
                    <a:pt x="6554" y="16541"/>
                  </a:cubicBezTo>
                  <a:lnTo>
                    <a:pt x="6822" y="15832"/>
                  </a:lnTo>
                  <a:lnTo>
                    <a:pt x="4815" y="15832"/>
                  </a:lnTo>
                  <a:lnTo>
                    <a:pt x="4080" y="17250"/>
                  </a:lnTo>
                  <a:lnTo>
                    <a:pt x="5484" y="16778"/>
                  </a:lnTo>
                  <a:lnTo>
                    <a:pt x="5484" y="22212"/>
                  </a:lnTo>
                  <a:cubicBezTo>
                    <a:pt x="5217" y="22685"/>
                    <a:pt x="4882" y="23158"/>
                    <a:pt x="4280" y="23158"/>
                  </a:cubicBezTo>
                  <a:cubicBezTo>
                    <a:pt x="2274" y="23158"/>
                    <a:pt x="937" y="17250"/>
                    <a:pt x="937" y="10870"/>
                  </a:cubicBezTo>
                  <a:cubicBezTo>
                    <a:pt x="937" y="5199"/>
                    <a:pt x="2074" y="1182"/>
                    <a:pt x="3545" y="1182"/>
                  </a:cubicBezTo>
                  <a:cubicBezTo>
                    <a:pt x="4682" y="1182"/>
                    <a:pt x="5217" y="3309"/>
                    <a:pt x="5551" y="4254"/>
                  </a:cubicBezTo>
                  <a:lnTo>
                    <a:pt x="5350" y="5672"/>
                  </a:lnTo>
                  <a:lnTo>
                    <a:pt x="5685" y="5435"/>
                  </a:lnTo>
                  <a:lnTo>
                    <a:pt x="6420" y="2836"/>
                  </a:lnTo>
                  <a:cubicBezTo>
                    <a:pt x="6220" y="2127"/>
                    <a:pt x="5885" y="1418"/>
                    <a:pt x="5217" y="709"/>
                  </a:cubicBezTo>
                  <a:cubicBezTo>
                    <a:pt x="4749" y="237"/>
                    <a:pt x="4280" y="1"/>
                    <a:pt x="3745" y="1"/>
                  </a:cubicBez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Shape 605"/>
            <p:cNvSpPr/>
            <p:nvPr/>
          </p:nvSpPr>
          <p:spPr>
            <a:xfrm>
              <a:off x="1740400" y="2085300"/>
              <a:ext cx="13400" cy="59100"/>
            </a:xfrm>
            <a:custGeom>
              <a:avLst/>
              <a:gdLst/>
              <a:ahLst/>
              <a:cxnLst/>
              <a:rect l="0" t="0" r="0" b="0"/>
              <a:pathLst>
                <a:path w="536" h="2364" extrusionOk="0">
                  <a:moveTo>
                    <a:pt x="0" y="1"/>
                  </a:moveTo>
                  <a:lnTo>
                    <a:pt x="0" y="237"/>
                  </a:lnTo>
                  <a:lnTo>
                    <a:pt x="201" y="237"/>
                  </a:lnTo>
                  <a:lnTo>
                    <a:pt x="201" y="2364"/>
                  </a:lnTo>
                  <a:lnTo>
                    <a:pt x="268" y="2364"/>
                  </a:lnTo>
                  <a:lnTo>
                    <a:pt x="268" y="237"/>
                  </a:lnTo>
                  <a:lnTo>
                    <a:pt x="535" y="237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Shape 606"/>
            <p:cNvSpPr/>
            <p:nvPr/>
          </p:nvSpPr>
          <p:spPr>
            <a:xfrm>
              <a:off x="1755450" y="2085300"/>
              <a:ext cx="15075" cy="59100"/>
            </a:xfrm>
            <a:custGeom>
              <a:avLst/>
              <a:gdLst/>
              <a:ahLst/>
              <a:cxnLst/>
              <a:rect l="0" t="0" r="0" b="0"/>
              <a:pathLst>
                <a:path w="603" h="2364" extrusionOk="0">
                  <a:moveTo>
                    <a:pt x="0" y="1"/>
                  </a:moveTo>
                  <a:lnTo>
                    <a:pt x="0" y="2364"/>
                  </a:lnTo>
                  <a:lnTo>
                    <a:pt x="67" y="2364"/>
                  </a:lnTo>
                  <a:lnTo>
                    <a:pt x="67" y="237"/>
                  </a:lnTo>
                  <a:lnTo>
                    <a:pt x="268" y="2364"/>
                  </a:lnTo>
                  <a:lnTo>
                    <a:pt x="335" y="2364"/>
                  </a:lnTo>
                  <a:lnTo>
                    <a:pt x="535" y="237"/>
                  </a:lnTo>
                  <a:lnTo>
                    <a:pt x="535" y="2364"/>
                  </a:lnTo>
                  <a:lnTo>
                    <a:pt x="602" y="2364"/>
                  </a:lnTo>
                  <a:lnTo>
                    <a:pt x="602" y="1"/>
                  </a:lnTo>
                  <a:lnTo>
                    <a:pt x="468" y="1"/>
                  </a:lnTo>
                  <a:lnTo>
                    <a:pt x="335" y="1891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Shape 607"/>
            <p:cNvSpPr/>
            <p:nvPr/>
          </p:nvSpPr>
          <p:spPr>
            <a:xfrm>
              <a:off x="0" y="41350"/>
              <a:ext cx="578475" cy="1535950"/>
            </a:xfrm>
            <a:custGeom>
              <a:avLst/>
              <a:gdLst/>
              <a:ahLst/>
              <a:cxnLst/>
              <a:rect l="0" t="0" r="0" b="0"/>
              <a:pathLst>
                <a:path w="23139" h="61438" extrusionOk="0">
                  <a:moveTo>
                    <a:pt x="11569" y="0"/>
                  </a:moveTo>
                  <a:cubicBezTo>
                    <a:pt x="5149" y="0"/>
                    <a:pt x="0" y="18195"/>
                    <a:pt x="0" y="40879"/>
                  </a:cubicBezTo>
                  <a:cubicBezTo>
                    <a:pt x="0" y="48205"/>
                    <a:pt x="535" y="55293"/>
                    <a:pt x="1538" y="61437"/>
                  </a:cubicBezTo>
                  <a:cubicBezTo>
                    <a:pt x="3544" y="49150"/>
                    <a:pt x="7289" y="40879"/>
                    <a:pt x="11569" y="40879"/>
                  </a:cubicBezTo>
                  <a:cubicBezTo>
                    <a:pt x="15849" y="40879"/>
                    <a:pt x="19594" y="49150"/>
                    <a:pt x="21600" y="61437"/>
                  </a:cubicBezTo>
                  <a:cubicBezTo>
                    <a:pt x="22604" y="55293"/>
                    <a:pt x="23139" y="48205"/>
                    <a:pt x="23139" y="40879"/>
                  </a:cubicBezTo>
                  <a:cubicBezTo>
                    <a:pt x="23139" y="18195"/>
                    <a:pt x="17989" y="0"/>
                    <a:pt x="11569" y="0"/>
                  </a:cubicBezTo>
                  <a:close/>
                </a:path>
              </a:pathLst>
            </a:custGeom>
            <a:solidFill>
              <a:srgbClr val="B7D13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Shape 608"/>
            <p:cNvSpPr/>
            <p:nvPr/>
          </p:nvSpPr>
          <p:spPr>
            <a:xfrm>
              <a:off x="0" y="1577275"/>
              <a:ext cx="578475" cy="1535950"/>
            </a:xfrm>
            <a:custGeom>
              <a:avLst/>
              <a:gdLst/>
              <a:ahLst/>
              <a:cxnLst/>
              <a:rect l="0" t="0" r="0" b="0"/>
              <a:pathLst>
                <a:path w="23139" h="61438" extrusionOk="0">
                  <a:moveTo>
                    <a:pt x="1538" y="0"/>
                  </a:moveTo>
                  <a:cubicBezTo>
                    <a:pt x="535" y="5908"/>
                    <a:pt x="0" y="12997"/>
                    <a:pt x="0" y="20322"/>
                  </a:cubicBezTo>
                  <a:cubicBezTo>
                    <a:pt x="0" y="43006"/>
                    <a:pt x="5149" y="61437"/>
                    <a:pt x="11569" y="61437"/>
                  </a:cubicBezTo>
                  <a:cubicBezTo>
                    <a:pt x="17989" y="61437"/>
                    <a:pt x="23139" y="43006"/>
                    <a:pt x="23139" y="20322"/>
                  </a:cubicBezTo>
                  <a:cubicBezTo>
                    <a:pt x="23139" y="12997"/>
                    <a:pt x="22604" y="5908"/>
                    <a:pt x="21600" y="0"/>
                  </a:cubicBezTo>
                  <a:cubicBezTo>
                    <a:pt x="19594" y="12051"/>
                    <a:pt x="15849" y="20322"/>
                    <a:pt x="11569" y="20322"/>
                  </a:cubicBezTo>
                  <a:cubicBezTo>
                    <a:pt x="7289" y="20322"/>
                    <a:pt x="3544" y="12051"/>
                    <a:pt x="1538" y="0"/>
                  </a:cubicBezTo>
                  <a:close/>
                </a:path>
              </a:pathLst>
            </a:custGeom>
            <a:solidFill>
              <a:srgbClr val="379D4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Shape 609"/>
            <p:cNvSpPr/>
            <p:nvPr/>
          </p:nvSpPr>
          <p:spPr>
            <a:xfrm>
              <a:off x="38450" y="1063325"/>
              <a:ext cx="501575" cy="1022000"/>
            </a:xfrm>
            <a:custGeom>
              <a:avLst/>
              <a:gdLst/>
              <a:ahLst/>
              <a:cxnLst/>
              <a:rect l="0" t="0" r="0" b="0"/>
              <a:pathLst>
                <a:path w="20063" h="40880" extrusionOk="0">
                  <a:moveTo>
                    <a:pt x="10031" y="0"/>
                  </a:moveTo>
                  <a:cubicBezTo>
                    <a:pt x="5751" y="0"/>
                    <a:pt x="2006" y="8271"/>
                    <a:pt x="0" y="20558"/>
                  </a:cubicBezTo>
                  <a:cubicBezTo>
                    <a:pt x="2006" y="32609"/>
                    <a:pt x="5751" y="40880"/>
                    <a:pt x="10031" y="40880"/>
                  </a:cubicBezTo>
                  <a:cubicBezTo>
                    <a:pt x="14311" y="40880"/>
                    <a:pt x="18056" y="32609"/>
                    <a:pt x="20062" y="20558"/>
                  </a:cubicBezTo>
                  <a:cubicBezTo>
                    <a:pt x="18056" y="8271"/>
                    <a:pt x="14311" y="0"/>
                    <a:pt x="10031" y="0"/>
                  </a:cubicBezTo>
                  <a:close/>
                </a:path>
              </a:pathLst>
            </a:custGeom>
            <a:solidFill>
              <a:srgbClr val="026C4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ullets 1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480013" y="737505"/>
            <a:ext cx="8020200" cy="62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title"/>
          </p:nvPr>
        </p:nvSpPr>
        <p:spPr>
          <a:xfrm>
            <a:off x="457200" y="71898"/>
            <a:ext cx="8229600" cy="7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buClr>
                <a:schemeClr val="accent6"/>
              </a:buClr>
              <a:buFont typeface="Arial"/>
              <a:buNone/>
              <a:defRPr sz="3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614" name="Shape 614"/>
          <p:cNvGrpSpPr/>
          <p:nvPr/>
        </p:nvGrpSpPr>
        <p:grpSpPr>
          <a:xfrm>
            <a:off x="8157665" y="4923442"/>
            <a:ext cx="812754" cy="176215"/>
            <a:chOff x="3070225" y="4227512"/>
            <a:chExt cx="1279525" cy="369889"/>
          </a:xfrm>
        </p:grpSpPr>
        <p:sp>
          <p:nvSpPr>
            <p:cNvPr id="615" name="Shape 615"/>
            <p:cNvSpPr/>
            <p:nvPr/>
          </p:nvSpPr>
          <p:spPr>
            <a:xfrm>
              <a:off x="3386137" y="4227512"/>
              <a:ext cx="93660" cy="166688"/>
            </a:xfrm>
            <a:custGeom>
              <a:avLst/>
              <a:gdLst/>
              <a:ahLst/>
              <a:cxnLst/>
              <a:rect l="0" t="0" r="0" b="0"/>
              <a:pathLst>
                <a:path w="69" h="123" extrusionOk="0">
                  <a:moveTo>
                    <a:pt x="59" y="57"/>
                  </a:moveTo>
                  <a:cubicBezTo>
                    <a:pt x="55" y="49"/>
                    <a:pt x="45" y="43"/>
                    <a:pt x="35" y="43"/>
                  </a:cubicBezTo>
                  <a:cubicBezTo>
                    <a:pt x="20" y="43"/>
                    <a:pt x="10" y="54"/>
                    <a:pt x="10" y="78"/>
                  </a:cubicBezTo>
                  <a:cubicBezTo>
                    <a:pt x="10" y="103"/>
                    <a:pt x="19" y="114"/>
                    <a:pt x="35" y="114"/>
                  </a:cubicBezTo>
                  <a:cubicBezTo>
                    <a:pt x="44" y="114"/>
                    <a:pt x="55" y="106"/>
                    <a:pt x="59" y="98"/>
                  </a:cubicBezTo>
                  <a:lnTo>
                    <a:pt x="59" y="57"/>
                  </a:lnTo>
                  <a:close/>
                  <a:moveTo>
                    <a:pt x="59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59" y="121"/>
                    <a:pt x="59" y="121"/>
                    <a:pt x="59" y="121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3" y="118"/>
                    <a:pt x="43" y="123"/>
                    <a:pt x="34" y="123"/>
                  </a:cubicBezTo>
                  <a:cubicBezTo>
                    <a:pt x="13" y="123"/>
                    <a:pt x="0" y="108"/>
                    <a:pt x="0" y="78"/>
                  </a:cubicBezTo>
                  <a:cubicBezTo>
                    <a:pt x="0" y="49"/>
                    <a:pt x="13" y="34"/>
                    <a:pt x="34" y="34"/>
                  </a:cubicBezTo>
                  <a:cubicBezTo>
                    <a:pt x="43" y="34"/>
                    <a:pt x="53" y="38"/>
                    <a:pt x="59" y="45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>
              <a:off x="3494087" y="4273551"/>
              <a:ext cx="98424" cy="120649"/>
            </a:xfrm>
            <a:custGeom>
              <a:avLst/>
              <a:gdLst/>
              <a:ahLst/>
              <a:cxnLst/>
              <a:rect l="0" t="0" r="0" b="0"/>
              <a:pathLst>
                <a:path w="73" h="89" extrusionOk="0">
                  <a:moveTo>
                    <a:pt x="64" y="44"/>
                  </a:moveTo>
                  <a:cubicBezTo>
                    <a:pt x="64" y="24"/>
                    <a:pt x="53" y="9"/>
                    <a:pt x="36" y="9"/>
                  </a:cubicBezTo>
                  <a:cubicBezTo>
                    <a:pt x="19" y="9"/>
                    <a:pt x="10" y="23"/>
                    <a:pt x="10" y="44"/>
                  </a:cubicBezTo>
                  <a:cubicBezTo>
                    <a:pt x="10" y="65"/>
                    <a:pt x="20" y="80"/>
                    <a:pt x="37" y="80"/>
                  </a:cubicBezTo>
                  <a:cubicBezTo>
                    <a:pt x="54" y="80"/>
                    <a:pt x="64" y="65"/>
                    <a:pt x="64" y="44"/>
                  </a:cubicBezTo>
                  <a:moveTo>
                    <a:pt x="36" y="0"/>
                  </a:moveTo>
                  <a:cubicBezTo>
                    <a:pt x="60" y="0"/>
                    <a:pt x="73" y="18"/>
                    <a:pt x="73" y="44"/>
                  </a:cubicBezTo>
                  <a:cubicBezTo>
                    <a:pt x="73" y="71"/>
                    <a:pt x="60" y="89"/>
                    <a:pt x="37" y="89"/>
                  </a:cubicBezTo>
                  <a:cubicBezTo>
                    <a:pt x="13" y="89"/>
                    <a:pt x="0" y="71"/>
                    <a:pt x="0" y="44"/>
                  </a:cubicBezTo>
                  <a:cubicBezTo>
                    <a:pt x="0" y="18"/>
                    <a:pt x="13" y="0"/>
                    <a:pt x="3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>
              <a:off x="3608387" y="4276726"/>
              <a:ext cx="87312" cy="117473"/>
            </a:xfrm>
            <a:custGeom>
              <a:avLst/>
              <a:gdLst/>
              <a:ahLst/>
              <a:cxnLst/>
              <a:rect l="0" t="0" r="0" b="0"/>
              <a:pathLst>
                <a:path w="64" h="87" extrusionOk="0">
                  <a:moveTo>
                    <a:pt x="28" y="87"/>
                  </a:moveTo>
                  <a:cubicBezTo>
                    <a:pt x="10" y="87"/>
                    <a:pt x="0" y="78"/>
                    <a:pt x="0" y="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73"/>
                    <a:pt x="16" y="78"/>
                    <a:pt x="29" y="78"/>
                  </a:cubicBezTo>
                  <a:cubicBezTo>
                    <a:pt x="40" y="78"/>
                    <a:pt x="50" y="70"/>
                    <a:pt x="54" y="61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85"/>
                    <a:pt x="64" y="85"/>
                    <a:pt x="64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49" y="80"/>
                    <a:pt x="38" y="87"/>
                    <a:pt x="28" y="8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8" name="Shape 618"/>
            <p:cNvSpPr/>
            <p:nvPr/>
          </p:nvSpPr>
          <p:spPr>
            <a:xfrm>
              <a:off x="3714750" y="4227512"/>
              <a:ext cx="93660" cy="166688"/>
            </a:xfrm>
            <a:custGeom>
              <a:avLst/>
              <a:gdLst/>
              <a:ahLst/>
              <a:cxnLst/>
              <a:rect l="0" t="0" r="0" b="0"/>
              <a:pathLst>
                <a:path w="69" h="123" extrusionOk="0">
                  <a:moveTo>
                    <a:pt x="10" y="98"/>
                  </a:moveTo>
                  <a:cubicBezTo>
                    <a:pt x="14" y="106"/>
                    <a:pt x="24" y="114"/>
                    <a:pt x="34" y="114"/>
                  </a:cubicBezTo>
                  <a:cubicBezTo>
                    <a:pt x="49" y="114"/>
                    <a:pt x="59" y="103"/>
                    <a:pt x="59" y="78"/>
                  </a:cubicBezTo>
                  <a:cubicBezTo>
                    <a:pt x="59" y="54"/>
                    <a:pt x="49" y="43"/>
                    <a:pt x="34" y="43"/>
                  </a:cubicBezTo>
                  <a:cubicBezTo>
                    <a:pt x="24" y="43"/>
                    <a:pt x="14" y="49"/>
                    <a:pt x="10" y="57"/>
                  </a:cubicBezTo>
                  <a:lnTo>
                    <a:pt x="10" y="98"/>
                  </a:lnTo>
                  <a:close/>
                  <a:moveTo>
                    <a:pt x="10" y="121"/>
                  </a:moveTo>
                  <a:cubicBezTo>
                    <a:pt x="0" y="121"/>
                    <a:pt x="0" y="121"/>
                    <a:pt x="0" y="1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6" y="38"/>
                    <a:pt x="25" y="34"/>
                    <a:pt x="35" y="34"/>
                  </a:cubicBezTo>
                  <a:cubicBezTo>
                    <a:pt x="55" y="34"/>
                    <a:pt x="69" y="49"/>
                    <a:pt x="69" y="78"/>
                  </a:cubicBezTo>
                  <a:cubicBezTo>
                    <a:pt x="69" y="108"/>
                    <a:pt x="56" y="123"/>
                    <a:pt x="35" y="123"/>
                  </a:cubicBezTo>
                  <a:cubicBezTo>
                    <a:pt x="26" y="123"/>
                    <a:pt x="15" y="118"/>
                    <a:pt x="10" y="110"/>
                  </a:cubicBezTo>
                  <a:lnTo>
                    <a:pt x="10" y="1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9" name="Shape 619"/>
            <p:cNvSpPr/>
            <p:nvPr/>
          </p:nvSpPr>
          <p:spPr>
            <a:xfrm>
              <a:off x="3827462" y="4227512"/>
              <a:ext cx="12600" cy="16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0" name="Shape 620"/>
            <p:cNvSpPr/>
            <p:nvPr/>
          </p:nvSpPr>
          <p:spPr>
            <a:xfrm>
              <a:off x="3859212" y="4273551"/>
              <a:ext cx="92075" cy="120649"/>
            </a:xfrm>
            <a:custGeom>
              <a:avLst/>
              <a:gdLst/>
              <a:ahLst/>
              <a:cxnLst/>
              <a:rect l="0" t="0" r="0" b="0"/>
              <a:pathLst>
                <a:path w="68" h="89" extrusionOk="0">
                  <a:moveTo>
                    <a:pt x="57" y="37"/>
                  </a:moveTo>
                  <a:cubicBezTo>
                    <a:pt x="57" y="37"/>
                    <a:pt x="57" y="37"/>
                    <a:pt x="57" y="37"/>
                  </a:cubicBezTo>
                  <a:cubicBezTo>
                    <a:pt x="57" y="21"/>
                    <a:pt x="49" y="9"/>
                    <a:pt x="34" y="9"/>
                  </a:cubicBezTo>
                  <a:cubicBezTo>
                    <a:pt x="19" y="9"/>
                    <a:pt x="11" y="20"/>
                    <a:pt x="10" y="37"/>
                  </a:cubicBezTo>
                  <a:lnTo>
                    <a:pt x="57" y="37"/>
                  </a:lnTo>
                  <a:close/>
                  <a:moveTo>
                    <a:pt x="35" y="80"/>
                  </a:moveTo>
                  <a:cubicBezTo>
                    <a:pt x="47" y="80"/>
                    <a:pt x="55" y="73"/>
                    <a:pt x="58" y="57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5" y="79"/>
                    <a:pt x="52" y="89"/>
                    <a:pt x="35" y="89"/>
                  </a:cubicBezTo>
                  <a:cubicBezTo>
                    <a:pt x="13" y="89"/>
                    <a:pt x="0" y="74"/>
                    <a:pt x="0" y="44"/>
                  </a:cubicBezTo>
                  <a:cubicBezTo>
                    <a:pt x="0" y="17"/>
                    <a:pt x="12" y="0"/>
                    <a:pt x="34" y="0"/>
                  </a:cubicBezTo>
                  <a:cubicBezTo>
                    <a:pt x="57" y="0"/>
                    <a:pt x="68" y="19"/>
                    <a:pt x="68" y="4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69"/>
                    <a:pt x="20" y="80"/>
                    <a:pt x="35" y="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>
              <a:off x="3963987" y="4273551"/>
              <a:ext cx="95248" cy="120649"/>
            </a:xfrm>
            <a:custGeom>
              <a:avLst/>
              <a:gdLst/>
              <a:ahLst/>
              <a:cxnLst/>
              <a:rect l="0" t="0" r="0" b="0"/>
              <a:pathLst>
                <a:path w="70" h="89" extrusionOk="0">
                  <a:moveTo>
                    <a:pt x="10" y="44"/>
                  </a:moveTo>
                  <a:cubicBezTo>
                    <a:pt x="10" y="64"/>
                    <a:pt x="17" y="80"/>
                    <a:pt x="36" y="80"/>
                  </a:cubicBezTo>
                  <a:cubicBezTo>
                    <a:pt x="48" y="80"/>
                    <a:pt x="58" y="73"/>
                    <a:pt x="60" y="57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7" y="79"/>
                    <a:pt x="52" y="89"/>
                    <a:pt x="36" y="89"/>
                  </a:cubicBezTo>
                  <a:cubicBezTo>
                    <a:pt x="12" y="89"/>
                    <a:pt x="0" y="71"/>
                    <a:pt x="0" y="44"/>
                  </a:cubicBezTo>
                  <a:cubicBezTo>
                    <a:pt x="0" y="17"/>
                    <a:pt x="12" y="0"/>
                    <a:pt x="35" y="0"/>
                  </a:cubicBezTo>
                  <a:cubicBezTo>
                    <a:pt x="52" y="0"/>
                    <a:pt x="66" y="9"/>
                    <a:pt x="69" y="29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7" y="15"/>
                    <a:pt x="47" y="9"/>
                    <a:pt x="35" y="9"/>
                  </a:cubicBezTo>
                  <a:cubicBezTo>
                    <a:pt x="16" y="9"/>
                    <a:pt x="10" y="25"/>
                    <a:pt x="10" y="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4076700" y="4227512"/>
              <a:ext cx="14400" cy="16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4116387" y="4233862"/>
              <a:ext cx="12700" cy="158750"/>
            </a:xfrm>
            <a:custGeom>
              <a:avLst/>
              <a:gdLst/>
              <a:ahLst/>
              <a:cxnLst/>
              <a:rect l="0" t="0" r="0" b="0"/>
              <a:pathLst>
                <a:path w="8" h="100" extrusionOk="0">
                  <a:moveTo>
                    <a:pt x="0" y="100"/>
                  </a:moveTo>
                  <a:lnTo>
                    <a:pt x="8" y="100"/>
                  </a:lnTo>
                  <a:lnTo>
                    <a:pt x="8" y="27"/>
                  </a:lnTo>
                  <a:lnTo>
                    <a:pt x="0" y="27"/>
                  </a:lnTo>
                  <a:lnTo>
                    <a:pt x="0" y="100"/>
                  </a:lnTo>
                  <a:close/>
                  <a:moveTo>
                    <a:pt x="0" y="15"/>
                  </a:move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4146550" y="4273551"/>
              <a:ext cx="95248" cy="120649"/>
            </a:xfrm>
            <a:custGeom>
              <a:avLst/>
              <a:gdLst/>
              <a:ahLst/>
              <a:cxnLst/>
              <a:rect l="0" t="0" r="0" b="0"/>
              <a:pathLst>
                <a:path w="70" h="89" extrusionOk="0">
                  <a:moveTo>
                    <a:pt x="10" y="44"/>
                  </a:moveTo>
                  <a:cubicBezTo>
                    <a:pt x="10" y="64"/>
                    <a:pt x="17" y="80"/>
                    <a:pt x="36" y="80"/>
                  </a:cubicBezTo>
                  <a:cubicBezTo>
                    <a:pt x="48" y="80"/>
                    <a:pt x="58" y="73"/>
                    <a:pt x="60" y="57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7" y="79"/>
                    <a:pt x="52" y="89"/>
                    <a:pt x="36" y="89"/>
                  </a:cubicBezTo>
                  <a:cubicBezTo>
                    <a:pt x="12" y="89"/>
                    <a:pt x="0" y="71"/>
                    <a:pt x="0" y="44"/>
                  </a:cubicBezTo>
                  <a:cubicBezTo>
                    <a:pt x="0" y="17"/>
                    <a:pt x="12" y="0"/>
                    <a:pt x="35" y="0"/>
                  </a:cubicBezTo>
                  <a:cubicBezTo>
                    <a:pt x="53" y="0"/>
                    <a:pt x="66" y="9"/>
                    <a:pt x="69" y="29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7" y="15"/>
                    <a:pt x="47" y="9"/>
                    <a:pt x="35" y="9"/>
                  </a:cubicBezTo>
                  <a:cubicBezTo>
                    <a:pt x="16" y="9"/>
                    <a:pt x="10" y="25"/>
                    <a:pt x="10" y="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4260850" y="4227512"/>
              <a:ext cx="88900" cy="165100"/>
            </a:xfrm>
            <a:custGeom>
              <a:avLst/>
              <a:gdLst/>
              <a:ahLst/>
              <a:cxnLst/>
              <a:rect l="0" t="0" r="0" b="0"/>
              <a:pathLst>
                <a:path w="56" h="104" extrusionOk="0">
                  <a:moveTo>
                    <a:pt x="56" y="104"/>
                  </a:moveTo>
                  <a:lnTo>
                    <a:pt x="47" y="104"/>
                  </a:lnTo>
                  <a:lnTo>
                    <a:pt x="24" y="64"/>
                  </a:lnTo>
                  <a:lnTo>
                    <a:pt x="8" y="82"/>
                  </a:lnTo>
                  <a:lnTo>
                    <a:pt x="8" y="104"/>
                  </a:lnTo>
                  <a:lnTo>
                    <a:pt x="0" y="10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1"/>
                  </a:lnTo>
                  <a:lnTo>
                    <a:pt x="44" y="31"/>
                  </a:lnTo>
                  <a:lnTo>
                    <a:pt x="54" y="31"/>
                  </a:lnTo>
                  <a:lnTo>
                    <a:pt x="30" y="57"/>
                  </a:lnTo>
                  <a:lnTo>
                    <a:pt x="56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3389312" y="4456112"/>
              <a:ext cx="46038" cy="68262"/>
            </a:xfrm>
            <a:custGeom>
              <a:avLst/>
              <a:gdLst/>
              <a:ahLst/>
              <a:cxnLst/>
              <a:rect l="0" t="0" r="0" b="0"/>
              <a:pathLst>
                <a:path w="34" h="50" extrusionOk="0">
                  <a:moveTo>
                    <a:pt x="7" y="38"/>
                  </a:moveTo>
                  <a:cubicBezTo>
                    <a:pt x="8" y="42"/>
                    <a:pt x="12" y="45"/>
                    <a:pt x="17" y="45"/>
                  </a:cubicBezTo>
                  <a:cubicBezTo>
                    <a:pt x="23" y="45"/>
                    <a:pt x="27" y="40"/>
                    <a:pt x="27" y="31"/>
                  </a:cubicBezTo>
                  <a:cubicBezTo>
                    <a:pt x="27" y="23"/>
                    <a:pt x="23" y="18"/>
                    <a:pt x="17" y="18"/>
                  </a:cubicBezTo>
                  <a:cubicBezTo>
                    <a:pt x="12" y="18"/>
                    <a:pt x="8" y="21"/>
                    <a:pt x="7" y="24"/>
                  </a:cubicBezTo>
                  <a:lnTo>
                    <a:pt x="7" y="38"/>
                  </a:lnTo>
                  <a:close/>
                  <a:moveTo>
                    <a:pt x="7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9" y="15"/>
                    <a:pt x="14" y="13"/>
                    <a:pt x="18" y="13"/>
                  </a:cubicBezTo>
                  <a:cubicBezTo>
                    <a:pt x="27" y="13"/>
                    <a:pt x="34" y="19"/>
                    <a:pt x="34" y="31"/>
                  </a:cubicBezTo>
                  <a:cubicBezTo>
                    <a:pt x="34" y="44"/>
                    <a:pt x="27" y="50"/>
                    <a:pt x="18" y="50"/>
                  </a:cubicBezTo>
                  <a:cubicBezTo>
                    <a:pt x="14" y="50"/>
                    <a:pt x="9" y="48"/>
                    <a:pt x="7" y="45"/>
                  </a:cubicBezTo>
                  <a:lnTo>
                    <a:pt x="7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7" name="Shape 627"/>
            <p:cNvSpPr/>
            <p:nvPr/>
          </p:nvSpPr>
          <p:spPr>
            <a:xfrm>
              <a:off x="3438525" y="4475162"/>
              <a:ext cx="44450" cy="65087"/>
            </a:xfrm>
            <a:custGeom>
              <a:avLst/>
              <a:gdLst/>
              <a:ahLst/>
              <a:cxnLst/>
              <a:rect l="0" t="0" r="0" b="0"/>
              <a:pathLst>
                <a:path w="33" h="48" extrusionOk="0">
                  <a:moveTo>
                    <a:pt x="26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18" y="43"/>
                    <a:pt x="14" y="48"/>
                    <a:pt x="5" y="48"/>
                  </a:cubicBezTo>
                  <a:cubicBezTo>
                    <a:pt x="4" y="48"/>
                    <a:pt x="2" y="48"/>
                    <a:pt x="1" y="4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42"/>
                    <a:pt x="4" y="43"/>
                    <a:pt x="5" y="43"/>
                  </a:cubicBezTo>
                  <a:cubicBezTo>
                    <a:pt x="9" y="43"/>
                    <a:pt x="12" y="41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7" y="28"/>
                    <a:pt x="17" y="28"/>
                    <a:pt x="17" y="28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3763962" y="4473576"/>
              <a:ext cx="44450" cy="50798"/>
            </a:xfrm>
            <a:custGeom>
              <a:avLst/>
              <a:gdLst/>
              <a:ahLst/>
              <a:cxnLst/>
              <a:rect l="0" t="0" r="0" b="0"/>
              <a:pathLst>
                <a:path w="32" h="37" extrusionOk="0">
                  <a:moveTo>
                    <a:pt x="21" y="11"/>
                  </a:moveTo>
                  <a:cubicBezTo>
                    <a:pt x="23" y="11"/>
                    <a:pt x="24" y="10"/>
                    <a:pt x="24" y="9"/>
                  </a:cubicBezTo>
                  <a:cubicBezTo>
                    <a:pt x="24" y="6"/>
                    <a:pt x="20" y="2"/>
                    <a:pt x="16" y="2"/>
                  </a:cubicBezTo>
                  <a:cubicBezTo>
                    <a:pt x="13" y="2"/>
                    <a:pt x="7" y="5"/>
                    <a:pt x="7" y="13"/>
                  </a:cubicBezTo>
                  <a:cubicBezTo>
                    <a:pt x="7" y="14"/>
                    <a:pt x="7" y="16"/>
                    <a:pt x="7" y="17"/>
                  </a:cubicBezTo>
                  <a:lnTo>
                    <a:pt x="21" y="11"/>
                  </a:lnTo>
                  <a:close/>
                  <a:moveTo>
                    <a:pt x="32" y="31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28" y="35"/>
                    <a:pt x="27" y="35"/>
                    <a:pt x="26" y="36"/>
                  </a:cubicBezTo>
                  <a:cubicBezTo>
                    <a:pt x="24" y="37"/>
                    <a:pt x="21" y="37"/>
                    <a:pt x="18" y="37"/>
                  </a:cubicBezTo>
                  <a:cubicBezTo>
                    <a:pt x="16" y="37"/>
                    <a:pt x="12" y="37"/>
                    <a:pt x="8" y="34"/>
                  </a:cubicBezTo>
                  <a:cubicBezTo>
                    <a:pt x="3" y="30"/>
                    <a:pt x="0" y="24"/>
                    <a:pt x="0" y="18"/>
                  </a:cubicBezTo>
                  <a:cubicBezTo>
                    <a:pt x="0" y="6"/>
                    <a:pt x="10" y="0"/>
                    <a:pt x="18" y="0"/>
                  </a:cubicBezTo>
                  <a:cubicBezTo>
                    <a:pt x="21" y="0"/>
                    <a:pt x="24" y="0"/>
                    <a:pt x="26" y="2"/>
                  </a:cubicBezTo>
                  <a:cubicBezTo>
                    <a:pt x="30" y="4"/>
                    <a:pt x="31" y="8"/>
                    <a:pt x="32" y="10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9" y="27"/>
                    <a:pt x="16" y="33"/>
                    <a:pt x="23" y="33"/>
                  </a:cubicBezTo>
                  <a:cubicBezTo>
                    <a:pt x="27" y="33"/>
                    <a:pt x="30" y="32"/>
                    <a:pt x="32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>
              <a:off x="3736975" y="4448176"/>
              <a:ext cx="28573" cy="74610"/>
            </a:xfrm>
            <a:custGeom>
              <a:avLst/>
              <a:gdLst/>
              <a:ahLst/>
              <a:cxnLst/>
              <a:rect l="0" t="0" r="0" b="0"/>
              <a:pathLst>
                <a:path w="21" h="55" extrusionOk="0">
                  <a:moveTo>
                    <a:pt x="14" y="49"/>
                  </a:moveTo>
                  <a:cubicBezTo>
                    <a:pt x="14" y="52"/>
                    <a:pt x="15" y="53"/>
                    <a:pt x="17" y="53"/>
                  </a:cubicBezTo>
                  <a:cubicBezTo>
                    <a:pt x="18" y="53"/>
                    <a:pt x="20" y="53"/>
                    <a:pt x="21" y="53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6" y="53"/>
                    <a:pt x="7" y="52"/>
                    <a:pt x="7" y="51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1"/>
                    <a:pt x="14" y="2"/>
                    <a:pt x="14" y="5"/>
                  </a:cubicBezTo>
                  <a:lnTo>
                    <a:pt x="14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>
              <a:off x="3687762" y="4475162"/>
              <a:ext cx="53975" cy="80963"/>
            </a:xfrm>
            <a:custGeom>
              <a:avLst/>
              <a:gdLst/>
              <a:ahLst/>
              <a:cxnLst/>
              <a:rect l="0" t="0" r="0" b="0"/>
              <a:pathLst>
                <a:path w="39" h="59" extrusionOk="0">
                  <a:moveTo>
                    <a:pt x="25" y="22"/>
                  </a:moveTo>
                  <a:cubicBezTo>
                    <a:pt x="27" y="21"/>
                    <a:pt x="27" y="18"/>
                    <a:pt x="27" y="17"/>
                  </a:cubicBezTo>
                  <a:cubicBezTo>
                    <a:pt x="27" y="11"/>
                    <a:pt x="24" y="2"/>
                    <a:pt x="17" y="2"/>
                  </a:cubicBezTo>
                  <a:cubicBezTo>
                    <a:pt x="15" y="2"/>
                    <a:pt x="13" y="3"/>
                    <a:pt x="12" y="5"/>
                  </a:cubicBezTo>
                  <a:cubicBezTo>
                    <a:pt x="11" y="6"/>
                    <a:pt x="10" y="9"/>
                    <a:pt x="10" y="11"/>
                  </a:cubicBezTo>
                  <a:cubicBezTo>
                    <a:pt x="10" y="16"/>
                    <a:pt x="13" y="25"/>
                    <a:pt x="20" y="25"/>
                  </a:cubicBezTo>
                  <a:cubicBezTo>
                    <a:pt x="22" y="25"/>
                    <a:pt x="24" y="24"/>
                    <a:pt x="25" y="22"/>
                  </a:cubicBezTo>
                  <a:moveTo>
                    <a:pt x="23" y="37"/>
                  </a:moveTo>
                  <a:cubicBezTo>
                    <a:pt x="23" y="37"/>
                    <a:pt x="22" y="37"/>
                    <a:pt x="21" y="37"/>
                  </a:cubicBezTo>
                  <a:cubicBezTo>
                    <a:pt x="21" y="37"/>
                    <a:pt x="16" y="37"/>
                    <a:pt x="13" y="38"/>
                  </a:cubicBezTo>
                  <a:cubicBezTo>
                    <a:pt x="11" y="39"/>
                    <a:pt x="6" y="41"/>
                    <a:pt x="6" y="46"/>
                  </a:cubicBezTo>
                  <a:cubicBezTo>
                    <a:pt x="6" y="52"/>
                    <a:pt x="12" y="56"/>
                    <a:pt x="20" y="56"/>
                  </a:cubicBezTo>
                  <a:cubicBezTo>
                    <a:pt x="28" y="56"/>
                    <a:pt x="32" y="52"/>
                    <a:pt x="32" y="47"/>
                  </a:cubicBezTo>
                  <a:cubicBezTo>
                    <a:pt x="32" y="43"/>
                    <a:pt x="29" y="41"/>
                    <a:pt x="23" y="37"/>
                  </a:cubicBezTo>
                  <a:moveTo>
                    <a:pt x="29" y="2"/>
                  </a:moveTo>
                  <a:cubicBezTo>
                    <a:pt x="30" y="4"/>
                    <a:pt x="34" y="7"/>
                    <a:pt x="34" y="13"/>
                  </a:cubicBezTo>
                  <a:cubicBezTo>
                    <a:pt x="34" y="19"/>
                    <a:pt x="31" y="22"/>
                    <a:pt x="28" y="24"/>
                  </a:cubicBezTo>
                  <a:cubicBezTo>
                    <a:pt x="27" y="25"/>
                    <a:pt x="25" y="26"/>
                    <a:pt x="25" y="28"/>
                  </a:cubicBezTo>
                  <a:cubicBezTo>
                    <a:pt x="25" y="30"/>
                    <a:pt x="27" y="31"/>
                    <a:pt x="28" y="31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4" y="36"/>
                    <a:pt x="37" y="39"/>
                    <a:pt x="37" y="44"/>
                  </a:cubicBezTo>
                  <a:cubicBezTo>
                    <a:pt x="37" y="52"/>
                    <a:pt x="30" y="59"/>
                    <a:pt x="16" y="59"/>
                  </a:cubicBezTo>
                  <a:cubicBezTo>
                    <a:pt x="5" y="59"/>
                    <a:pt x="0" y="54"/>
                    <a:pt x="0" y="48"/>
                  </a:cubicBezTo>
                  <a:cubicBezTo>
                    <a:pt x="0" y="45"/>
                    <a:pt x="1" y="41"/>
                    <a:pt x="6" y="38"/>
                  </a:cubicBezTo>
                  <a:cubicBezTo>
                    <a:pt x="10" y="36"/>
                    <a:pt x="17" y="35"/>
                    <a:pt x="20" y="35"/>
                  </a:cubicBezTo>
                  <a:cubicBezTo>
                    <a:pt x="19" y="34"/>
                    <a:pt x="18" y="32"/>
                    <a:pt x="18" y="30"/>
                  </a:cubicBezTo>
                  <a:cubicBezTo>
                    <a:pt x="18" y="28"/>
                    <a:pt x="19" y="28"/>
                    <a:pt x="19" y="27"/>
                  </a:cubicBezTo>
                  <a:cubicBezTo>
                    <a:pt x="18" y="27"/>
                    <a:pt x="17" y="27"/>
                    <a:pt x="16" y="27"/>
                  </a:cubicBezTo>
                  <a:cubicBezTo>
                    <a:pt x="8" y="27"/>
                    <a:pt x="3" y="21"/>
                    <a:pt x="3" y="14"/>
                  </a:cubicBezTo>
                  <a:cubicBezTo>
                    <a:pt x="3" y="11"/>
                    <a:pt x="5" y="7"/>
                    <a:pt x="8" y="4"/>
                  </a:cubicBezTo>
                  <a:cubicBezTo>
                    <a:pt x="13" y="0"/>
                    <a:pt x="18" y="0"/>
                    <a:pt x="2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3" y="2"/>
                    <a:pt x="33" y="2"/>
                    <a:pt x="33" y="2"/>
                  </a:cubicBezTo>
                  <a:lnTo>
                    <a:pt x="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3635375" y="4473576"/>
              <a:ext cx="52385" cy="50798"/>
            </a:xfrm>
            <a:custGeom>
              <a:avLst/>
              <a:gdLst/>
              <a:ahLst/>
              <a:cxnLst/>
              <a:rect l="0" t="0" r="0" b="0"/>
              <a:pathLst>
                <a:path w="39" h="37" extrusionOk="0">
                  <a:moveTo>
                    <a:pt x="29" y="31"/>
                  </a:moveTo>
                  <a:cubicBezTo>
                    <a:pt x="31" y="28"/>
                    <a:pt x="31" y="25"/>
                    <a:pt x="31" y="22"/>
                  </a:cubicBezTo>
                  <a:cubicBezTo>
                    <a:pt x="31" y="15"/>
                    <a:pt x="28" y="2"/>
                    <a:pt x="18" y="2"/>
                  </a:cubicBezTo>
                  <a:cubicBezTo>
                    <a:pt x="16" y="2"/>
                    <a:pt x="13" y="3"/>
                    <a:pt x="11" y="5"/>
                  </a:cubicBezTo>
                  <a:cubicBezTo>
                    <a:pt x="8" y="7"/>
                    <a:pt x="8" y="11"/>
                    <a:pt x="8" y="14"/>
                  </a:cubicBezTo>
                  <a:cubicBezTo>
                    <a:pt x="8" y="22"/>
                    <a:pt x="12" y="35"/>
                    <a:pt x="21" y="35"/>
                  </a:cubicBezTo>
                  <a:cubicBezTo>
                    <a:pt x="24" y="35"/>
                    <a:pt x="27" y="33"/>
                    <a:pt x="29" y="31"/>
                  </a:cubicBezTo>
                  <a:moveTo>
                    <a:pt x="19" y="37"/>
                  </a:moveTo>
                  <a:cubicBezTo>
                    <a:pt x="7" y="37"/>
                    <a:pt x="0" y="27"/>
                    <a:pt x="0" y="19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2" y="0"/>
                    <a:pt x="39" y="9"/>
                    <a:pt x="39" y="18"/>
                  </a:cubicBezTo>
                  <a:cubicBezTo>
                    <a:pt x="39" y="27"/>
                    <a:pt x="32" y="37"/>
                    <a:pt x="19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3579812" y="4473576"/>
              <a:ext cx="52385" cy="50798"/>
            </a:xfrm>
            <a:custGeom>
              <a:avLst/>
              <a:gdLst/>
              <a:ahLst/>
              <a:cxnLst/>
              <a:rect l="0" t="0" r="0" b="0"/>
              <a:pathLst>
                <a:path w="39" h="37" extrusionOk="0">
                  <a:moveTo>
                    <a:pt x="28" y="31"/>
                  </a:moveTo>
                  <a:cubicBezTo>
                    <a:pt x="30" y="28"/>
                    <a:pt x="31" y="25"/>
                    <a:pt x="31" y="22"/>
                  </a:cubicBezTo>
                  <a:cubicBezTo>
                    <a:pt x="31" y="15"/>
                    <a:pt x="28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8" y="7"/>
                    <a:pt x="7" y="11"/>
                    <a:pt x="7" y="14"/>
                  </a:cubicBezTo>
                  <a:cubicBezTo>
                    <a:pt x="7" y="22"/>
                    <a:pt x="11" y="35"/>
                    <a:pt x="20" y="35"/>
                  </a:cubicBezTo>
                  <a:cubicBezTo>
                    <a:pt x="24" y="35"/>
                    <a:pt x="27" y="33"/>
                    <a:pt x="28" y="31"/>
                  </a:cubicBezTo>
                  <a:moveTo>
                    <a:pt x="19" y="37"/>
                  </a:moveTo>
                  <a:cubicBezTo>
                    <a:pt x="6" y="37"/>
                    <a:pt x="0" y="27"/>
                    <a:pt x="0" y="19"/>
                  </a:cubicBezTo>
                  <a:cubicBezTo>
                    <a:pt x="0" y="8"/>
                    <a:pt x="8" y="0"/>
                    <a:pt x="20" y="0"/>
                  </a:cubicBezTo>
                  <a:cubicBezTo>
                    <a:pt x="31" y="0"/>
                    <a:pt x="39" y="9"/>
                    <a:pt x="39" y="18"/>
                  </a:cubicBezTo>
                  <a:cubicBezTo>
                    <a:pt x="39" y="27"/>
                    <a:pt x="31" y="37"/>
                    <a:pt x="19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3503612" y="4451351"/>
              <a:ext cx="71436" cy="74613"/>
            </a:xfrm>
            <a:custGeom>
              <a:avLst/>
              <a:gdLst/>
              <a:ahLst/>
              <a:cxnLst/>
              <a:rect l="0" t="0" r="0" b="0"/>
              <a:pathLst>
                <a:path w="53" h="54" extrusionOk="0">
                  <a:moveTo>
                    <a:pt x="51" y="50"/>
                  </a:moveTo>
                  <a:cubicBezTo>
                    <a:pt x="40" y="53"/>
                    <a:pt x="40" y="53"/>
                    <a:pt x="40" y="53"/>
                  </a:cubicBezTo>
                  <a:cubicBezTo>
                    <a:pt x="36" y="53"/>
                    <a:pt x="32" y="54"/>
                    <a:pt x="28" y="54"/>
                  </a:cubicBezTo>
                  <a:cubicBezTo>
                    <a:pt x="8" y="54"/>
                    <a:pt x="0" y="39"/>
                    <a:pt x="0" y="28"/>
                  </a:cubicBezTo>
                  <a:cubicBezTo>
                    <a:pt x="0" y="13"/>
                    <a:pt x="11" y="0"/>
                    <a:pt x="30" y="0"/>
                  </a:cubicBezTo>
                  <a:cubicBezTo>
                    <a:pt x="34" y="0"/>
                    <a:pt x="38" y="1"/>
                    <a:pt x="41" y="2"/>
                  </a:cubicBezTo>
                  <a:cubicBezTo>
                    <a:pt x="47" y="3"/>
                    <a:pt x="49" y="5"/>
                    <a:pt x="51" y="6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1" y="7"/>
                    <a:pt x="37" y="3"/>
                    <a:pt x="28" y="3"/>
                  </a:cubicBezTo>
                  <a:cubicBezTo>
                    <a:pt x="17" y="3"/>
                    <a:pt x="8" y="12"/>
                    <a:pt x="8" y="24"/>
                  </a:cubicBezTo>
                  <a:cubicBezTo>
                    <a:pt x="8" y="38"/>
                    <a:pt x="18" y="51"/>
                    <a:pt x="34" y="51"/>
                  </a:cubicBezTo>
                  <a:cubicBezTo>
                    <a:pt x="39" y="51"/>
                    <a:pt x="41" y="50"/>
                    <a:pt x="43" y="49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1" y="37"/>
                    <a:pt x="51" y="37"/>
                    <a:pt x="51" y="38"/>
                  </a:cubicBezTo>
                  <a:cubicBezTo>
                    <a:pt x="51" y="39"/>
                    <a:pt x="51" y="41"/>
                    <a:pt x="51" y="41"/>
                  </a:cubicBezTo>
                  <a:lnTo>
                    <a:pt x="51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3070225" y="4227512"/>
              <a:ext cx="247649" cy="185735"/>
            </a:xfrm>
            <a:custGeom>
              <a:avLst/>
              <a:gdLst/>
              <a:ahLst/>
              <a:cxnLst/>
              <a:rect l="0" t="0" r="0" b="0"/>
              <a:pathLst>
                <a:path w="182" h="136" extrusionOk="0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07"/>
                    <a:pt x="5" y="123"/>
                    <a:pt x="12" y="136"/>
                  </a:cubicBezTo>
                  <a:cubicBezTo>
                    <a:pt x="28" y="109"/>
                    <a:pt x="57" y="91"/>
                    <a:pt x="91" y="91"/>
                  </a:cubicBezTo>
                  <a:cubicBezTo>
                    <a:pt x="124" y="91"/>
                    <a:pt x="154" y="109"/>
                    <a:pt x="169" y="136"/>
                  </a:cubicBezTo>
                  <a:cubicBezTo>
                    <a:pt x="177" y="123"/>
                    <a:pt x="182" y="107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</a:path>
              </a:pathLst>
            </a:custGeom>
            <a:solidFill>
              <a:srgbClr val="BCBEC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3070225" y="4413251"/>
              <a:ext cx="247649" cy="184150"/>
            </a:xfrm>
            <a:custGeom>
              <a:avLst/>
              <a:gdLst/>
              <a:ahLst/>
              <a:cxnLst/>
              <a:rect l="0" t="0" r="0" b="0"/>
              <a:pathLst>
                <a:path w="182" h="136" extrusionOk="0">
                  <a:moveTo>
                    <a:pt x="169" y="0"/>
                  </a:moveTo>
                  <a:cubicBezTo>
                    <a:pt x="169" y="0"/>
                    <a:pt x="169" y="0"/>
                    <a:pt x="169" y="0"/>
                  </a:cubicBezTo>
                  <a:cubicBezTo>
                    <a:pt x="154" y="27"/>
                    <a:pt x="124" y="45"/>
                    <a:pt x="91" y="45"/>
                  </a:cubicBezTo>
                  <a:cubicBezTo>
                    <a:pt x="57" y="45"/>
                    <a:pt x="28" y="27"/>
                    <a:pt x="12" y="0"/>
                  </a:cubicBezTo>
                  <a:cubicBezTo>
                    <a:pt x="5" y="13"/>
                    <a:pt x="0" y="29"/>
                    <a:pt x="0" y="45"/>
                  </a:cubicBezTo>
                  <a:cubicBezTo>
                    <a:pt x="0" y="95"/>
                    <a:pt x="41" y="136"/>
                    <a:pt x="91" y="136"/>
                  </a:cubicBezTo>
                  <a:cubicBezTo>
                    <a:pt x="141" y="136"/>
                    <a:pt x="182" y="95"/>
                    <a:pt x="182" y="45"/>
                  </a:cubicBezTo>
                  <a:cubicBezTo>
                    <a:pt x="182" y="29"/>
                    <a:pt x="177" y="13"/>
                    <a:pt x="169" y="0"/>
                  </a:cubicBezTo>
                </a:path>
              </a:pathLst>
            </a:custGeom>
            <a:solidFill>
              <a:srgbClr val="8B8E9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3086100" y="4351337"/>
              <a:ext cx="214312" cy="122237"/>
            </a:xfrm>
            <a:custGeom>
              <a:avLst/>
              <a:gdLst/>
              <a:ahLst/>
              <a:cxnLst/>
              <a:rect l="0" t="0" r="0" b="0"/>
              <a:pathLst>
                <a:path w="157" h="90" extrusionOk="0">
                  <a:moveTo>
                    <a:pt x="79" y="0"/>
                  </a:moveTo>
                  <a:cubicBezTo>
                    <a:pt x="45" y="0"/>
                    <a:pt x="16" y="18"/>
                    <a:pt x="0" y="45"/>
                  </a:cubicBezTo>
                  <a:cubicBezTo>
                    <a:pt x="16" y="72"/>
                    <a:pt x="45" y="90"/>
                    <a:pt x="79" y="90"/>
                  </a:cubicBezTo>
                  <a:cubicBezTo>
                    <a:pt x="112" y="90"/>
                    <a:pt x="142" y="72"/>
                    <a:pt x="157" y="45"/>
                  </a:cubicBezTo>
                  <a:cubicBezTo>
                    <a:pt x="142" y="18"/>
                    <a:pt x="112" y="0"/>
                    <a:pt x="79" y="0"/>
                  </a:cubicBezTo>
                </a:path>
              </a:pathLst>
            </a:custGeom>
            <a:solidFill>
              <a:srgbClr val="6364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651" name="Shape 651"/>
          <p:cNvGrpSpPr/>
          <p:nvPr/>
        </p:nvGrpSpPr>
        <p:grpSpPr>
          <a:xfrm>
            <a:off x="25" y="5085300"/>
            <a:ext cx="9143937" cy="58201"/>
            <a:chOff x="25" y="5085300"/>
            <a:chExt cx="9143937" cy="58201"/>
          </a:xfrm>
        </p:grpSpPr>
        <p:sp>
          <p:nvSpPr>
            <p:cNvPr id="652" name="Shape 652"/>
            <p:cNvSpPr/>
            <p:nvPr/>
          </p:nvSpPr>
          <p:spPr>
            <a:xfrm>
              <a:off x="25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1392866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4" name="Shape 654"/>
            <p:cNvSpPr/>
            <p:nvPr/>
          </p:nvSpPr>
          <p:spPr>
            <a:xfrm>
              <a:off x="3112175" y="5085301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5" name="Shape 655"/>
            <p:cNvSpPr/>
            <p:nvPr/>
          </p:nvSpPr>
          <p:spPr>
            <a:xfrm>
              <a:off x="5523862" y="5085300"/>
              <a:ext cx="3620100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656" name="Shape 656"/>
          <p:cNvGrpSpPr/>
          <p:nvPr/>
        </p:nvGrpSpPr>
        <p:grpSpPr>
          <a:xfrm>
            <a:off x="667977" y="464747"/>
            <a:ext cx="977475" cy="318493"/>
            <a:chOff x="0" y="0"/>
            <a:chExt cx="2077525" cy="676925"/>
          </a:xfrm>
        </p:grpSpPr>
        <p:sp>
          <p:nvSpPr>
            <p:cNvPr id="657" name="Shape 657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0" t="0" r="0" b="0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0" t="0" r="0" b="0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0" t="0" r="0" b="0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0" name="Shape 660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0" t="0" r="0" b="0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1" name="Shape 661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0" t="0" r="0" b="0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0" t="0" r="0" b="0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63" name="Shape 663"/>
          <p:cNvSpPr txBox="1"/>
          <p:nvPr/>
        </p:nvSpPr>
        <p:spPr>
          <a:xfrm>
            <a:off x="549074" y="4699923"/>
            <a:ext cx="3561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9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</a:p>
        </p:txBody>
      </p:sp>
      <p:sp>
        <p:nvSpPr>
          <p:cNvPr id="664" name="Shape 664"/>
          <p:cNvSpPr txBox="1">
            <a:spLocks noGrp="1"/>
          </p:cNvSpPr>
          <p:nvPr>
            <p:ph type="ctrTitle"/>
          </p:nvPr>
        </p:nvSpPr>
        <p:spPr>
          <a:xfrm>
            <a:off x="549075" y="1130575"/>
            <a:ext cx="8041500" cy="1449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200"/>
            </a:lvl1pPr>
            <a:lvl2pPr lvl="1" rtl="0">
              <a:spcBef>
                <a:spcPts val="0"/>
              </a:spcBef>
              <a:buSzPct val="100000"/>
              <a:defRPr sz="4200"/>
            </a:lvl2pPr>
            <a:lvl3pPr lvl="2" rtl="0">
              <a:spcBef>
                <a:spcPts val="0"/>
              </a:spcBef>
              <a:buSzPct val="100000"/>
              <a:defRPr sz="4200"/>
            </a:lvl3pPr>
            <a:lvl4pPr lvl="3" rtl="0">
              <a:spcBef>
                <a:spcPts val="0"/>
              </a:spcBef>
              <a:buSzPct val="100000"/>
              <a:defRPr sz="4200"/>
            </a:lvl4pPr>
            <a:lvl5pPr lvl="4" rtl="0">
              <a:spcBef>
                <a:spcPts val="0"/>
              </a:spcBef>
              <a:buSzPct val="100000"/>
              <a:defRPr sz="4200"/>
            </a:lvl5pPr>
            <a:lvl6pPr lvl="5" rtl="0">
              <a:spcBef>
                <a:spcPts val="0"/>
              </a:spcBef>
              <a:buSzPct val="100000"/>
              <a:defRPr sz="4200"/>
            </a:lvl6pPr>
            <a:lvl7pPr lvl="6" rtl="0">
              <a:spcBef>
                <a:spcPts val="0"/>
              </a:spcBef>
              <a:buSzPct val="100000"/>
              <a:defRPr sz="4200"/>
            </a:lvl7pPr>
            <a:lvl8pPr lvl="7" rtl="0">
              <a:spcBef>
                <a:spcPts val="0"/>
              </a:spcBef>
              <a:buSzPct val="100000"/>
              <a:defRPr sz="4200"/>
            </a:lvl8pPr>
            <a:lvl9pPr lvl="8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65" name="Shape 665"/>
          <p:cNvSpPr txBox="1">
            <a:spLocks noGrp="1"/>
          </p:cNvSpPr>
          <p:nvPr>
            <p:ph type="subTitle" idx="1"/>
          </p:nvPr>
        </p:nvSpPr>
        <p:spPr>
          <a:xfrm>
            <a:off x="554002" y="2666951"/>
            <a:ext cx="80415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66" name="Shape 66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 txBox="1">
            <a:spLocks noGrp="1"/>
          </p:cNvSpPr>
          <p:nvPr>
            <p:ph type="title"/>
          </p:nvPr>
        </p:nvSpPr>
        <p:spPr>
          <a:xfrm>
            <a:off x="549075" y="1739350"/>
            <a:ext cx="8046300" cy="840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9" name="Shape 66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2" name="Shape 6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3" name="Shape 67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Shape 675"/>
          <p:cNvGrpSpPr/>
          <p:nvPr/>
        </p:nvGrpSpPr>
        <p:grpSpPr>
          <a:xfrm>
            <a:off x="25" y="5085300"/>
            <a:ext cx="9143937" cy="58201"/>
            <a:chOff x="25" y="5085300"/>
            <a:chExt cx="9143937" cy="58201"/>
          </a:xfrm>
        </p:grpSpPr>
        <p:sp>
          <p:nvSpPr>
            <p:cNvPr id="676" name="Shape 676"/>
            <p:cNvSpPr/>
            <p:nvPr/>
          </p:nvSpPr>
          <p:spPr>
            <a:xfrm>
              <a:off x="25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7" name="Shape 677"/>
            <p:cNvSpPr/>
            <p:nvPr/>
          </p:nvSpPr>
          <p:spPr>
            <a:xfrm>
              <a:off x="1392866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8" name="Shape 678"/>
            <p:cNvSpPr/>
            <p:nvPr/>
          </p:nvSpPr>
          <p:spPr>
            <a:xfrm>
              <a:off x="3112175" y="5085301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9" name="Shape 679"/>
            <p:cNvSpPr/>
            <p:nvPr/>
          </p:nvSpPr>
          <p:spPr>
            <a:xfrm>
              <a:off x="5523862" y="5085300"/>
              <a:ext cx="3620100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80" name="Shape 6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1" name="Shape 6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2" name="Shape 68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3" name="Shape 68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Shape 685"/>
          <p:cNvGrpSpPr/>
          <p:nvPr/>
        </p:nvGrpSpPr>
        <p:grpSpPr>
          <a:xfrm>
            <a:off x="25" y="5085300"/>
            <a:ext cx="9143937" cy="58201"/>
            <a:chOff x="25" y="5085300"/>
            <a:chExt cx="9143937" cy="58201"/>
          </a:xfrm>
        </p:grpSpPr>
        <p:sp>
          <p:nvSpPr>
            <p:cNvPr id="686" name="Shape 686"/>
            <p:cNvSpPr/>
            <p:nvPr/>
          </p:nvSpPr>
          <p:spPr>
            <a:xfrm>
              <a:off x="25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7" name="Shape 687"/>
            <p:cNvSpPr/>
            <p:nvPr/>
          </p:nvSpPr>
          <p:spPr>
            <a:xfrm>
              <a:off x="1392866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8" name="Shape 688"/>
            <p:cNvSpPr/>
            <p:nvPr/>
          </p:nvSpPr>
          <p:spPr>
            <a:xfrm>
              <a:off x="3112175" y="5085301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9" name="Shape 689"/>
            <p:cNvSpPr/>
            <p:nvPr/>
          </p:nvSpPr>
          <p:spPr>
            <a:xfrm>
              <a:off x="5523862" y="5085300"/>
              <a:ext cx="3620100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90" name="Shape 6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1" name="Shape 69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2400"/>
            </a:lvl1pPr>
            <a:lvl2pPr lvl="1" rtl="0">
              <a:spcBef>
                <a:spcPts val="0"/>
              </a:spcBef>
              <a:buSzPct val="100000"/>
              <a:defRPr sz="2400"/>
            </a:lvl2pPr>
            <a:lvl3pPr lvl="2" rtl="0">
              <a:spcBef>
                <a:spcPts val="0"/>
              </a:spcBef>
              <a:buSzPct val="100000"/>
              <a:defRPr sz="2400"/>
            </a:lvl3pPr>
            <a:lvl4pPr lvl="3" rtl="0">
              <a:spcBef>
                <a:spcPts val="0"/>
              </a:spcBef>
              <a:buSzPct val="100000"/>
              <a:defRPr sz="2400"/>
            </a:lvl4pPr>
            <a:lvl5pPr lvl="4" rtl="0">
              <a:spcBef>
                <a:spcPts val="0"/>
              </a:spcBef>
              <a:buSzPct val="100000"/>
              <a:defRPr sz="2400"/>
            </a:lvl5pPr>
            <a:lvl6pPr lvl="5" rtl="0">
              <a:spcBef>
                <a:spcPts val="0"/>
              </a:spcBef>
              <a:buSzPct val="100000"/>
              <a:defRPr sz="2400"/>
            </a:lvl6pPr>
            <a:lvl7pPr lvl="6" rtl="0">
              <a:spcBef>
                <a:spcPts val="0"/>
              </a:spcBef>
              <a:buSzPct val="100000"/>
              <a:defRPr sz="2400"/>
            </a:lvl7pPr>
            <a:lvl8pPr lvl="7" rtl="0">
              <a:spcBef>
                <a:spcPts val="0"/>
              </a:spcBef>
              <a:buSzPct val="100000"/>
              <a:defRPr sz="2400"/>
            </a:lvl8pPr>
            <a:lvl9pPr lvl="8"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95" name="Shape 69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2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 txBox="1">
            <a:spLocks noGrp="1"/>
          </p:cNvSpPr>
          <p:nvPr>
            <p:ph type="title"/>
          </p:nvPr>
        </p:nvSpPr>
        <p:spPr>
          <a:xfrm>
            <a:off x="549075" y="450150"/>
            <a:ext cx="58140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defRPr sz="48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defRPr sz="4800" b="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defRPr sz="4800" b="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defRPr sz="4800" b="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defRPr sz="4800" b="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defRPr sz="4800" b="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defRPr sz="4800" b="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defRPr sz="4800" b="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defRPr sz="4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Shape 69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01" name="Shape 70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2" name="Shape 702"/>
          <p:cNvSpPr txBox="1"/>
          <p:nvPr/>
        </p:nvSpPr>
        <p:spPr>
          <a:xfrm>
            <a:off x="5085675" y="4699923"/>
            <a:ext cx="3561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95000"/>
              </a:lnSpc>
              <a:spcBef>
                <a:spcPts val="0"/>
              </a:spcBef>
              <a:buNone/>
            </a:pPr>
            <a:r>
              <a:rPr lang="en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</a:p>
        </p:txBody>
      </p:sp>
      <p:sp>
        <p:nvSpPr>
          <p:cNvPr id="703" name="Shape 703"/>
          <p:cNvSpPr txBox="1">
            <a:spLocks noGrp="1"/>
          </p:cNvSpPr>
          <p:nvPr>
            <p:ph type="title"/>
          </p:nvPr>
        </p:nvSpPr>
        <p:spPr>
          <a:xfrm>
            <a:off x="265500" y="1199950"/>
            <a:ext cx="4045200" cy="1515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704" name="Shape 704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705" name="Shape 70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6" name="Shape 70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 txBox="1">
            <a:spLocks noGrp="1"/>
          </p:cNvSpPr>
          <p:nvPr>
            <p:ph type="body" idx="1"/>
          </p:nvPr>
        </p:nvSpPr>
        <p:spPr>
          <a:xfrm>
            <a:off x="360300" y="4279656"/>
            <a:ext cx="8391300" cy="393600"/>
          </a:xfrm>
          <a:prstGeom prst="rect">
            <a:avLst/>
          </a:prstGeom>
          <a:solidFill>
            <a:schemeClr val="dk1"/>
          </a:solidFill>
        </p:spPr>
        <p:txBody>
          <a:bodyPr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709" name="Shape 70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1" name="Shape 711"/>
          <p:cNvGrpSpPr/>
          <p:nvPr/>
        </p:nvGrpSpPr>
        <p:grpSpPr>
          <a:xfrm>
            <a:off x="25" y="5085300"/>
            <a:ext cx="9143937" cy="58201"/>
            <a:chOff x="25" y="5085300"/>
            <a:chExt cx="9143937" cy="58201"/>
          </a:xfrm>
        </p:grpSpPr>
        <p:sp>
          <p:nvSpPr>
            <p:cNvPr id="712" name="Shape 712"/>
            <p:cNvSpPr/>
            <p:nvPr/>
          </p:nvSpPr>
          <p:spPr>
            <a:xfrm>
              <a:off x="25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3" name="Shape 713"/>
            <p:cNvSpPr/>
            <p:nvPr/>
          </p:nvSpPr>
          <p:spPr>
            <a:xfrm>
              <a:off x="1392866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4" name="Shape 714"/>
            <p:cNvSpPr/>
            <p:nvPr/>
          </p:nvSpPr>
          <p:spPr>
            <a:xfrm>
              <a:off x="3112175" y="5085301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5" name="Shape 715"/>
            <p:cNvSpPr/>
            <p:nvPr/>
          </p:nvSpPr>
          <p:spPr>
            <a:xfrm>
              <a:off x="5523862" y="5085300"/>
              <a:ext cx="3620100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16" name="Shape 716"/>
          <p:cNvSpPr txBox="1">
            <a:spLocks noGrp="1"/>
          </p:cNvSpPr>
          <p:nvPr>
            <p:ph type="title"/>
          </p:nvPr>
        </p:nvSpPr>
        <p:spPr>
          <a:xfrm>
            <a:off x="315775" y="878725"/>
            <a:ext cx="8512200" cy="1888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16000" b="0"/>
            </a:lvl1pPr>
            <a:lvl2pPr lvl="1" algn="ctr" rtl="0">
              <a:spcBef>
                <a:spcPts val="0"/>
              </a:spcBef>
              <a:buSzPct val="100000"/>
              <a:defRPr sz="16000" b="0"/>
            </a:lvl2pPr>
            <a:lvl3pPr lvl="2" algn="ctr" rtl="0">
              <a:spcBef>
                <a:spcPts val="0"/>
              </a:spcBef>
              <a:buSzPct val="100000"/>
              <a:defRPr sz="16000" b="0"/>
            </a:lvl3pPr>
            <a:lvl4pPr lvl="3" algn="ctr" rtl="0">
              <a:spcBef>
                <a:spcPts val="0"/>
              </a:spcBef>
              <a:buSzPct val="100000"/>
              <a:defRPr sz="16000" b="0"/>
            </a:lvl4pPr>
            <a:lvl5pPr lvl="4" algn="ctr" rtl="0">
              <a:spcBef>
                <a:spcPts val="0"/>
              </a:spcBef>
              <a:buSzPct val="100000"/>
              <a:defRPr sz="16000" b="0"/>
            </a:lvl5pPr>
            <a:lvl6pPr lvl="5" algn="ctr" rtl="0">
              <a:spcBef>
                <a:spcPts val="0"/>
              </a:spcBef>
              <a:buSzPct val="100000"/>
              <a:defRPr sz="16000" b="0"/>
            </a:lvl6pPr>
            <a:lvl7pPr lvl="6" algn="ctr" rtl="0">
              <a:spcBef>
                <a:spcPts val="0"/>
              </a:spcBef>
              <a:buSzPct val="100000"/>
              <a:defRPr sz="16000" b="0"/>
            </a:lvl7pPr>
            <a:lvl8pPr lvl="7" algn="ctr" rtl="0">
              <a:spcBef>
                <a:spcPts val="0"/>
              </a:spcBef>
              <a:buSzPct val="100000"/>
              <a:defRPr sz="16000" b="0"/>
            </a:lvl8pPr>
            <a:lvl9pPr lvl="8" algn="ctr" rtl="0">
              <a:spcBef>
                <a:spcPts val="0"/>
              </a:spcBef>
              <a:buSzPct val="100000"/>
              <a:defRPr sz="16000" b="0"/>
            </a:lvl9pPr>
          </a:lstStyle>
          <a:p>
            <a:endParaRPr/>
          </a:p>
        </p:txBody>
      </p:sp>
      <p:sp>
        <p:nvSpPr>
          <p:cNvPr id="717" name="Shape 717"/>
          <p:cNvSpPr txBox="1">
            <a:spLocks noGrp="1"/>
          </p:cNvSpPr>
          <p:nvPr>
            <p:ph type="body" idx="1"/>
          </p:nvPr>
        </p:nvSpPr>
        <p:spPr>
          <a:xfrm>
            <a:off x="315775" y="2995650"/>
            <a:ext cx="85122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8" name="Shape 71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Shape 720"/>
          <p:cNvGrpSpPr/>
          <p:nvPr/>
        </p:nvGrpSpPr>
        <p:grpSpPr>
          <a:xfrm>
            <a:off x="25" y="5085300"/>
            <a:ext cx="9143937" cy="58201"/>
            <a:chOff x="-12" y="5085300"/>
            <a:chExt cx="9143937" cy="58201"/>
          </a:xfrm>
        </p:grpSpPr>
        <p:sp>
          <p:nvSpPr>
            <p:cNvPr id="721" name="Shape 721"/>
            <p:cNvSpPr/>
            <p:nvPr/>
          </p:nvSpPr>
          <p:spPr>
            <a:xfrm>
              <a:off x="-12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>
              <a:off x="1392829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>
              <a:off x="3112137" y="5085301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>
              <a:off x="5523825" y="5085300"/>
              <a:ext cx="3620100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25" name="Shape 72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ajd tytułowy 1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728" name="Shape 728"/>
          <p:cNvGrpSpPr/>
          <p:nvPr/>
        </p:nvGrpSpPr>
        <p:grpSpPr>
          <a:xfrm>
            <a:off x="25" y="5085300"/>
            <a:ext cx="9143937" cy="58201"/>
            <a:chOff x="-12" y="5085300"/>
            <a:chExt cx="9143937" cy="58201"/>
          </a:xfrm>
        </p:grpSpPr>
        <p:sp>
          <p:nvSpPr>
            <p:cNvPr id="729" name="Shape 729"/>
            <p:cNvSpPr/>
            <p:nvPr/>
          </p:nvSpPr>
          <p:spPr>
            <a:xfrm>
              <a:off x="-12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0" name="Shape 730"/>
            <p:cNvSpPr/>
            <p:nvPr/>
          </p:nvSpPr>
          <p:spPr>
            <a:xfrm>
              <a:off x="1392829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1" name="Shape 731"/>
            <p:cNvSpPr/>
            <p:nvPr/>
          </p:nvSpPr>
          <p:spPr>
            <a:xfrm>
              <a:off x="3112137" y="5085301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2" name="Shape 732"/>
            <p:cNvSpPr/>
            <p:nvPr/>
          </p:nvSpPr>
          <p:spPr>
            <a:xfrm>
              <a:off x="5523825" y="5085300"/>
              <a:ext cx="3620100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33" name="Shape 733"/>
          <p:cNvSpPr txBox="1"/>
          <p:nvPr/>
        </p:nvSpPr>
        <p:spPr>
          <a:xfrm>
            <a:off x="549074" y="4699923"/>
            <a:ext cx="3561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95000"/>
              </a:lnSpc>
              <a:spcBef>
                <a:spcPts val="0"/>
              </a:spcBef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</a:p>
        </p:txBody>
      </p:sp>
      <p:sp>
        <p:nvSpPr>
          <p:cNvPr id="734" name="Shape 734"/>
          <p:cNvSpPr txBox="1">
            <a:spLocks noGrp="1"/>
          </p:cNvSpPr>
          <p:nvPr>
            <p:ph type="title"/>
          </p:nvPr>
        </p:nvSpPr>
        <p:spPr>
          <a:xfrm>
            <a:off x="549075" y="1130575"/>
            <a:ext cx="8041500" cy="1449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200"/>
            </a:lvl1pPr>
            <a:lvl2pPr lvl="1" rtl="0">
              <a:spcBef>
                <a:spcPts val="0"/>
              </a:spcBef>
              <a:buSzPct val="100000"/>
              <a:defRPr sz="4200"/>
            </a:lvl2pPr>
            <a:lvl3pPr lvl="2" rtl="0">
              <a:spcBef>
                <a:spcPts val="0"/>
              </a:spcBef>
              <a:buSzPct val="100000"/>
              <a:defRPr sz="4200"/>
            </a:lvl3pPr>
            <a:lvl4pPr lvl="3" rtl="0">
              <a:spcBef>
                <a:spcPts val="0"/>
              </a:spcBef>
              <a:buSzPct val="100000"/>
              <a:defRPr sz="4200"/>
            </a:lvl4pPr>
            <a:lvl5pPr lvl="4" rtl="0">
              <a:spcBef>
                <a:spcPts val="0"/>
              </a:spcBef>
              <a:buSzPct val="100000"/>
              <a:defRPr sz="4200"/>
            </a:lvl5pPr>
            <a:lvl6pPr lvl="5" rtl="0">
              <a:spcBef>
                <a:spcPts val="0"/>
              </a:spcBef>
              <a:buSzPct val="100000"/>
              <a:defRPr sz="4200"/>
            </a:lvl6pPr>
            <a:lvl7pPr lvl="6" rtl="0">
              <a:spcBef>
                <a:spcPts val="0"/>
              </a:spcBef>
              <a:buSzPct val="100000"/>
              <a:defRPr sz="4200"/>
            </a:lvl7pPr>
            <a:lvl8pPr lvl="7" rtl="0">
              <a:spcBef>
                <a:spcPts val="0"/>
              </a:spcBef>
              <a:buSzPct val="100000"/>
              <a:defRPr sz="4200"/>
            </a:lvl8pPr>
            <a:lvl9pPr lvl="8" rtl="0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735" name="Shape 735"/>
          <p:cNvSpPr txBox="1">
            <a:spLocks noGrp="1"/>
          </p:cNvSpPr>
          <p:nvPr>
            <p:ph type="subTitle" idx="1"/>
          </p:nvPr>
        </p:nvSpPr>
        <p:spPr>
          <a:xfrm>
            <a:off x="554002" y="2666951"/>
            <a:ext cx="80415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1pPr>
            <a:lvl2pPr lvl="1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2pPr>
            <a:lvl3pPr lvl="2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3pPr>
            <a:lvl4pPr lvl="3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4pPr>
            <a:lvl5pPr lvl="4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5pPr>
            <a:lvl6pPr lvl="5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6pPr>
            <a:lvl7pPr lvl="6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7pPr>
            <a:lvl8pPr lvl="7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8pPr>
            <a:lvl9pPr lvl="8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736" name="Shape 73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737" name="Shape 7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0199" y="382975"/>
            <a:ext cx="1085681" cy="39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1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theme" Target="../theme/theme2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3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32.xml"/><Relationship Id="rId63" Type="http://schemas.openxmlformats.org/officeDocument/2006/relationships/slideLayout" Target="../slideLayouts/slideLayout176.xml"/><Relationship Id="rId64" Type="http://schemas.openxmlformats.org/officeDocument/2006/relationships/slideLayout" Target="../slideLayouts/slideLayout177.xml"/><Relationship Id="rId65" Type="http://schemas.openxmlformats.org/officeDocument/2006/relationships/slideLayout" Target="../slideLayouts/slideLayout178.xml"/><Relationship Id="rId66" Type="http://schemas.openxmlformats.org/officeDocument/2006/relationships/slideLayout" Target="../slideLayouts/slideLayout179.xml"/><Relationship Id="rId67" Type="http://schemas.openxmlformats.org/officeDocument/2006/relationships/slideLayout" Target="../slideLayouts/slideLayout180.xml"/><Relationship Id="rId68" Type="http://schemas.openxmlformats.org/officeDocument/2006/relationships/slideLayout" Target="../slideLayouts/slideLayout181.xml"/><Relationship Id="rId69" Type="http://schemas.openxmlformats.org/officeDocument/2006/relationships/slideLayout" Target="../slideLayouts/slideLayout182.xml"/><Relationship Id="rId50" Type="http://schemas.openxmlformats.org/officeDocument/2006/relationships/slideLayout" Target="../slideLayouts/slideLayout163.xml"/><Relationship Id="rId51" Type="http://schemas.openxmlformats.org/officeDocument/2006/relationships/slideLayout" Target="../slideLayouts/slideLayout164.xml"/><Relationship Id="rId52" Type="http://schemas.openxmlformats.org/officeDocument/2006/relationships/slideLayout" Target="../slideLayouts/slideLayout165.xml"/><Relationship Id="rId53" Type="http://schemas.openxmlformats.org/officeDocument/2006/relationships/slideLayout" Target="../slideLayouts/slideLayout166.xml"/><Relationship Id="rId54" Type="http://schemas.openxmlformats.org/officeDocument/2006/relationships/slideLayout" Target="../slideLayouts/slideLayout167.xml"/><Relationship Id="rId55" Type="http://schemas.openxmlformats.org/officeDocument/2006/relationships/slideLayout" Target="../slideLayouts/slideLayout168.xml"/><Relationship Id="rId56" Type="http://schemas.openxmlformats.org/officeDocument/2006/relationships/slideLayout" Target="../slideLayouts/slideLayout169.xml"/><Relationship Id="rId57" Type="http://schemas.openxmlformats.org/officeDocument/2006/relationships/slideLayout" Target="../slideLayouts/slideLayout170.xml"/><Relationship Id="rId58" Type="http://schemas.openxmlformats.org/officeDocument/2006/relationships/slideLayout" Target="../slideLayouts/slideLayout171.xml"/><Relationship Id="rId59" Type="http://schemas.openxmlformats.org/officeDocument/2006/relationships/slideLayout" Target="../slideLayouts/slideLayout172.xml"/><Relationship Id="rId40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54.xml"/><Relationship Id="rId42" Type="http://schemas.openxmlformats.org/officeDocument/2006/relationships/slideLayout" Target="../slideLayouts/slideLayout155.xml"/><Relationship Id="rId43" Type="http://schemas.openxmlformats.org/officeDocument/2006/relationships/slideLayout" Target="../slideLayouts/slideLayout156.xml"/><Relationship Id="rId44" Type="http://schemas.openxmlformats.org/officeDocument/2006/relationships/slideLayout" Target="../slideLayouts/slideLayout157.xml"/><Relationship Id="rId45" Type="http://schemas.openxmlformats.org/officeDocument/2006/relationships/slideLayout" Target="../slideLayouts/slideLayout158.xml"/><Relationship Id="rId46" Type="http://schemas.openxmlformats.org/officeDocument/2006/relationships/slideLayout" Target="../slideLayouts/slideLayout159.xml"/><Relationship Id="rId47" Type="http://schemas.openxmlformats.org/officeDocument/2006/relationships/slideLayout" Target="../slideLayouts/slideLayout160.xml"/><Relationship Id="rId48" Type="http://schemas.openxmlformats.org/officeDocument/2006/relationships/slideLayout" Target="../slideLayouts/slideLayout161.xml"/><Relationship Id="rId49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44.xml"/><Relationship Id="rId32" Type="http://schemas.openxmlformats.org/officeDocument/2006/relationships/slideLayout" Target="../slideLayouts/slideLayout145.xml"/><Relationship Id="rId33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47.xml"/><Relationship Id="rId35" Type="http://schemas.openxmlformats.org/officeDocument/2006/relationships/slideLayout" Target="../slideLayouts/slideLayout148.xml"/><Relationship Id="rId36" Type="http://schemas.openxmlformats.org/officeDocument/2006/relationships/slideLayout" Target="../slideLayouts/slideLayout149.xml"/><Relationship Id="rId37" Type="http://schemas.openxmlformats.org/officeDocument/2006/relationships/slideLayout" Target="../slideLayouts/slideLayout150.xml"/><Relationship Id="rId38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52.xml"/><Relationship Id="rId70" Type="http://schemas.openxmlformats.org/officeDocument/2006/relationships/slideLayout" Target="../slideLayouts/slideLayout183.xml"/><Relationship Id="rId71" Type="http://schemas.openxmlformats.org/officeDocument/2006/relationships/slideLayout" Target="../slideLayouts/slideLayout184.xml"/><Relationship Id="rId72" Type="http://schemas.openxmlformats.org/officeDocument/2006/relationships/slideLayout" Target="../slideLayouts/slideLayout185.xml"/><Relationship Id="rId20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42.xml"/><Relationship Id="rId73" Type="http://schemas.openxmlformats.org/officeDocument/2006/relationships/slideLayout" Target="../slideLayouts/slideLayout186.xml"/><Relationship Id="rId74" Type="http://schemas.openxmlformats.org/officeDocument/2006/relationships/slideLayout" Target="../slideLayouts/slideLayout187.xml"/><Relationship Id="rId75" Type="http://schemas.openxmlformats.org/officeDocument/2006/relationships/slideLayout" Target="../slideLayouts/slideLayout188.xml"/><Relationship Id="rId76" Type="http://schemas.openxmlformats.org/officeDocument/2006/relationships/theme" Target="../theme/theme4.xml"/><Relationship Id="rId60" Type="http://schemas.openxmlformats.org/officeDocument/2006/relationships/slideLayout" Target="../slideLayouts/slideLayout173.xml"/><Relationship Id="rId61" Type="http://schemas.openxmlformats.org/officeDocument/2006/relationships/slideLayout" Target="../slideLayouts/slideLayout174.xml"/><Relationship Id="rId62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5.xml"/><Relationship Id="rId18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07.xml"/><Relationship Id="rId50" Type="http://schemas.openxmlformats.org/officeDocument/2006/relationships/slideLayout" Target="../slideLayouts/slideLayout238.xml"/><Relationship Id="rId51" Type="http://schemas.openxmlformats.org/officeDocument/2006/relationships/slideLayout" Target="../slideLayouts/slideLayout239.xml"/><Relationship Id="rId52" Type="http://schemas.openxmlformats.org/officeDocument/2006/relationships/slideLayout" Target="../slideLayouts/slideLayout240.xml"/><Relationship Id="rId53" Type="http://schemas.openxmlformats.org/officeDocument/2006/relationships/slideLayout" Target="../slideLayouts/slideLayout241.xml"/><Relationship Id="rId54" Type="http://schemas.openxmlformats.org/officeDocument/2006/relationships/theme" Target="../theme/theme5.xml"/><Relationship Id="rId40" Type="http://schemas.openxmlformats.org/officeDocument/2006/relationships/slideLayout" Target="../slideLayouts/slideLayout228.xml"/><Relationship Id="rId41" Type="http://schemas.openxmlformats.org/officeDocument/2006/relationships/slideLayout" Target="../slideLayouts/slideLayout229.xml"/><Relationship Id="rId42" Type="http://schemas.openxmlformats.org/officeDocument/2006/relationships/slideLayout" Target="../slideLayouts/slideLayout230.xml"/><Relationship Id="rId43" Type="http://schemas.openxmlformats.org/officeDocument/2006/relationships/slideLayout" Target="../slideLayouts/slideLayout231.xml"/><Relationship Id="rId44" Type="http://schemas.openxmlformats.org/officeDocument/2006/relationships/slideLayout" Target="../slideLayouts/slideLayout232.xml"/><Relationship Id="rId45" Type="http://schemas.openxmlformats.org/officeDocument/2006/relationships/slideLayout" Target="../slideLayouts/slideLayout233.xml"/><Relationship Id="rId46" Type="http://schemas.openxmlformats.org/officeDocument/2006/relationships/slideLayout" Target="../slideLayouts/slideLayout234.xml"/><Relationship Id="rId47" Type="http://schemas.openxmlformats.org/officeDocument/2006/relationships/slideLayout" Target="../slideLayouts/slideLayout235.xml"/><Relationship Id="rId48" Type="http://schemas.openxmlformats.org/officeDocument/2006/relationships/slideLayout" Target="../slideLayouts/slideLayout236.xml"/><Relationship Id="rId49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197.xml"/><Relationship Id="rId30" Type="http://schemas.openxmlformats.org/officeDocument/2006/relationships/slideLayout" Target="../slideLayouts/slideLayout218.xml"/><Relationship Id="rId31" Type="http://schemas.openxmlformats.org/officeDocument/2006/relationships/slideLayout" Target="../slideLayouts/slideLayout219.xml"/><Relationship Id="rId32" Type="http://schemas.openxmlformats.org/officeDocument/2006/relationships/slideLayout" Target="../slideLayouts/slideLayout220.xml"/><Relationship Id="rId33" Type="http://schemas.openxmlformats.org/officeDocument/2006/relationships/slideLayout" Target="../slideLayouts/slideLayout221.xml"/><Relationship Id="rId34" Type="http://schemas.openxmlformats.org/officeDocument/2006/relationships/slideLayout" Target="../slideLayouts/slideLayout222.xml"/><Relationship Id="rId35" Type="http://schemas.openxmlformats.org/officeDocument/2006/relationships/slideLayout" Target="../slideLayouts/slideLayout223.xml"/><Relationship Id="rId36" Type="http://schemas.openxmlformats.org/officeDocument/2006/relationships/slideLayout" Target="../slideLayouts/slideLayout224.xml"/><Relationship Id="rId37" Type="http://schemas.openxmlformats.org/officeDocument/2006/relationships/slideLayout" Target="../slideLayouts/slideLayout225.xml"/><Relationship Id="rId38" Type="http://schemas.openxmlformats.org/officeDocument/2006/relationships/slideLayout" Target="../slideLayouts/slideLayout226.xml"/><Relationship Id="rId39" Type="http://schemas.openxmlformats.org/officeDocument/2006/relationships/slideLayout" Target="../slideLayouts/slideLayout227.xml"/><Relationship Id="rId20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1.xml"/><Relationship Id="rId24" Type="http://schemas.openxmlformats.org/officeDocument/2006/relationships/slideLayout" Target="../slideLayouts/slideLayout212.xml"/><Relationship Id="rId25" Type="http://schemas.openxmlformats.org/officeDocument/2006/relationships/slideLayout" Target="../slideLayouts/slideLayout213.xml"/><Relationship Id="rId26" Type="http://schemas.openxmlformats.org/officeDocument/2006/relationships/slideLayout" Target="../slideLayouts/slideLayout214.xml"/><Relationship Id="rId27" Type="http://schemas.openxmlformats.org/officeDocument/2006/relationships/slideLayout" Target="../slideLayouts/slideLayout215.xml"/><Relationship Id="rId28" Type="http://schemas.openxmlformats.org/officeDocument/2006/relationships/slideLayout" Target="../slideLayouts/slideLayout216.xml"/><Relationship Id="rId29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0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56.xml"/><Relationship Id="rId16" Type="http://schemas.openxmlformats.org/officeDocument/2006/relationships/slideLayout" Target="../slideLayouts/slideLayout257.xml"/><Relationship Id="rId17" Type="http://schemas.openxmlformats.org/officeDocument/2006/relationships/slideLayout" Target="../slideLayouts/slideLayout258.xml"/><Relationship Id="rId18" Type="http://schemas.openxmlformats.org/officeDocument/2006/relationships/slideLayout" Target="../slideLayouts/slideLayout259.xml"/><Relationship Id="rId19" Type="http://schemas.openxmlformats.org/officeDocument/2006/relationships/slideLayout" Target="../slideLayouts/slideLayout260.xml"/><Relationship Id="rId50" Type="http://schemas.openxmlformats.org/officeDocument/2006/relationships/slideLayout" Target="../slideLayouts/slideLayout291.xml"/><Relationship Id="rId51" Type="http://schemas.openxmlformats.org/officeDocument/2006/relationships/slideLayout" Target="../slideLayouts/slideLayout292.xml"/><Relationship Id="rId52" Type="http://schemas.openxmlformats.org/officeDocument/2006/relationships/slideLayout" Target="../slideLayouts/slideLayout293.xml"/><Relationship Id="rId53" Type="http://schemas.openxmlformats.org/officeDocument/2006/relationships/slideLayout" Target="../slideLayouts/slideLayout294.xml"/><Relationship Id="rId54" Type="http://schemas.openxmlformats.org/officeDocument/2006/relationships/slideLayout" Target="../slideLayouts/slideLayout295.xml"/><Relationship Id="rId55" Type="http://schemas.openxmlformats.org/officeDocument/2006/relationships/slideLayout" Target="../slideLayouts/slideLayout296.xml"/><Relationship Id="rId56" Type="http://schemas.openxmlformats.org/officeDocument/2006/relationships/theme" Target="../theme/theme6.xml"/><Relationship Id="rId40" Type="http://schemas.openxmlformats.org/officeDocument/2006/relationships/slideLayout" Target="../slideLayouts/slideLayout281.xml"/><Relationship Id="rId41" Type="http://schemas.openxmlformats.org/officeDocument/2006/relationships/slideLayout" Target="../slideLayouts/slideLayout282.xml"/><Relationship Id="rId42" Type="http://schemas.openxmlformats.org/officeDocument/2006/relationships/slideLayout" Target="../slideLayouts/slideLayout283.xml"/><Relationship Id="rId43" Type="http://schemas.openxmlformats.org/officeDocument/2006/relationships/slideLayout" Target="../slideLayouts/slideLayout284.xml"/><Relationship Id="rId44" Type="http://schemas.openxmlformats.org/officeDocument/2006/relationships/slideLayout" Target="../slideLayouts/slideLayout285.xml"/><Relationship Id="rId45" Type="http://schemas.openxmlformats.org/officeDocument/2006/relationships/slideLayout" Target="../slideLayouts/slideLayout286.xml"/><Relationship Id="rId46" Type="http://schemas.openxmlformats.org/officeDocument/2006/relationships/slideLayout" Target="../slideLayouts/slideLayout287.xml"/><Relationship Id="rId47" Type="http://schemas.openxmlformats.org/officeDocument/2006/relationships/slideLayout" Target="../slideLayouts/slideLayout288.xml"/><Relationship Id="rId48" Type="http://schemas.openxmlformats.org/officeDocument/2006/relationships/slideLayout" Target="../slideLayouts/slideLayout289.xml"/><Relationship Id="rId49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48.xml"/><Relationship Id="rId8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0.xml"/><Relationship Id="rId30" Type="http://schemas.openxmlformats.org/officeDocument/2006/relationships/slideLayout" Target="../slideLayouts/slideLayout271.xml"/><Relationship Id="rId31" Type="http://schemas.openxmlformats.org/officeDocument/2006/relationships/slideLayout" Target="../slideLayouts/slideLayout272.xml"/><Relationship Id="rId32" Type="http://schemas.openxmlformats.org/officeDocument/2006/relationships/slideLayout" Target="../slideLayouts/slideLayout273.xml"/><Relationship Id="rId33" Type="http://schemas.openxmlformats.org/officeDocument/2006/relationships/slideLayout" Target="../slideLayouts/slideLayout274.xml"/><Relationship Id="rId34" Type="http://schemas.openxmlformats.org/officeDocument/2006/relationships/slideLayout" Target="../slideLayouts/slideLayout275.xml"/><Relationship Id="rId35" Type="http://schemas.openxmlformats.org/officeDocument/2006/relationships/slideLayout" Target="../slideLayouts/slideLayout276.xml"/><Relationship Id="rId36" Type="http://schemas.openxmlformats.org/officeDocument/2006/relationships/slideLayout" Target="../slideLayouts/slideLayout277.xml"/><Relationship Id="rId37" Type="http://schemas.openxmlformats.org/officeDocument/2006/relationships/slideLayout" Target="../slideLayouts/slideLayout278.xml"/><Relationship Id="rId38" Type="http://schemas.openxmlformats.org/officeDocument/2006/relationships/slideLayout" Target="../slideLayouts/slideLayout279.xml"/><Relationship Id="rId39" Type="http://schemas.openxmlformats.org/officeDocument/2006/relationships/slideLayout" Target="../slideLayouts/slideLayout280.xml"/><Relationship Id="rId20" Type="http://schemas.openxmlformats.org/officeDocument/2006/relationships/slideLayout" Target="../slideLayouts/slideLayout261.xml"/><Relationship Id="rId21" Type="http://schemas.openxmlformats.org/officeDocument/2006/relationships/slideLayout" Target="../slideLayouts/slideLayout262.xml"/><Relationship Id="rId22" Type="http://schemas.openxmlformats.org/officeDocument/2006/relationships/slideLayout" Target="../slideLayouts/slideLayout263.xml"/><Relationship Id="rId23" Type="http://schemas.openxmlformats.org/officeDocument/2006/relationships/slideLayout" Target="../slideLayouts/slideLayout264.xml"/><Relationship Id="rId24" Type="http://schemas.openxmlformats.org/officeDocument/2006/relationships/slideLayout" Target="../slideLayouts/slideLayout265.xml"/><Relationship Id="rId25" Type="http://schemas.openxmlformats.org/officeDocument/2006/relationships/slideLayout" Target="../slideLayouts/slideLayout266.xml"/><Relationship Id="rId26" Type="http://schemas.openxmlformats.org/officeDocument/2006/relationships/slideLayout" Target="../slideLayouts/slideLayout267.xml"/><Relationship Id="rId27" Type="http://schemas.openxmlformats.org/officeDocument/2006/relationships/slideLayout" Target="../slideLayouts/slideLayout268.xml"/><Relationship Id="rId28" Type="http://schemas.openxmlformats.org/officeDocument/2006/relationships/slideLayout" Target="../slideLayouts/slideLayout269.xml"/><Relationship Id="rId29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5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08.xml"/><Relationship Id="rId13" Type="http://schemas.openxmlformats.org/officeDocument/2006/relationships/slideLayout" Target="../slideLayouts/slideLayout309.xml"/><Relationship Id="rId14" Type="http://schemas.openxmlformats.org/officeDocument/2006/relationships/slideLayout" Target="../slideLayouts/slideLayout310.xml"/><Relationship Id="rId15" Type="http://schemas.openxmlformats.org/officeDocument/2006/relationships/slideLayout" Target="../slideLayouts/slideLayout311.xml"/><Relationship Id="rId16" Type="http://schemas.openxmlformats.org/officeDocument/2006/relationships/slideLayout" Target="../slideLayouts/slideLayout312.xml"/><Relationship Id="rId17" Type="http://schemas.openxmlformats.org/officeDocument/2006/relationships/slideLayout" Target="../slideLayouts/slideLayout313.xml"/><Relationship Id="rId18" Type="http://schemas.openxmlformats.org/officeDocument/2006/relationships/slideLayout" Target="../slideLayouts/slideLayout314.xml"/><Relationship Id="rId19" Type="http://schemas.openxmlformats.org/officeDocument/2006/relationships/theme" Target="../theme/theme7.xml"/><Relationship Id="rId1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3.xml"/><Relationship Id="rId8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06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7.xml"/><Relationship Id="rId14" Type="http://schemas.openxmlformats.org/officeDocument/2006/relationships/slideLayout" Target="../slideLayouts/slideLayout328.xml"/><Relationship Id="rId15" Type="http://schemas.openxmlformats.org/officeDocument/2006/relationships/slideLayout" Target="../slideLayouts/slideLayout329.xml"/><Relationship Id="rId16" Type="http://schemas.openxmlformats.org/officeDocument/2006/relationships/slideLayout" Target="../slideLayouts/slideLayout330.xml"/><Relationship Id="rId17" Type="http://schemas.openxmlformats.org/officeDocument/2006/relationships/slideLayout" Target="../slideLayouts/slideLayout331.xml"/><Relationship Id="rId18" Type="http://schemas.openxmlformats.org/officeDocument/2006/relationships/slideLayout" Target="../slideLayouts/slideLayout332.xml"/><Relationship Id="rId19" Type="http://schemas.openxmlformats.org/officeDocument/2006/relationships/slideLayout" Target="../slideLayouts/slideLayout333.xml"/><Relationship Id="rId63" Type="http://schemas.openxmlformats.org/officeDocument/2006/relationships/slideLayout" Target="../slideLayouts/slideLayout377.xml"/><Relationship Id="rId64" Type="http://schemas.openxmlformats.org/officeDocument/2006/relationships/slideLayout" Target="../slideLayouts/slideLayout378.xml"/><Relationship Id="rId65" Type="http://schemas.openxmlformats.org/officeDocument/2006/relationships/slideLayout" Target="../slideLayouts/slideLayout379.xml"/><Relationship Id="rId66" Type="http://schemas.openxmlformats.org/officeDocument/2006/relationships/slideLayout" Target="../slideLayouts/slideLayout380.xml"/><Relationship Id="rId67" Type="http://schemas.openxmlformats.org/officeDocument/2006/relationships/slideLayout" Target="../slideLayouts/slideLayout381.xml"/><Relationship Id="rId68" Type="http://schemas.openxmlformats.org/officeDocument/2006/relationships/slideLayout" Target="../slideLayouts/slideLayout382.xml"/><Relationship Id="rId69" Type="http://schemas.openxmlformats.org/officeDocument/2006/relationships/slideLayout" Target="../slideLayouts/slideLayout383.xml"/><Relationship Id="rId50" Type="http://schemas.openxmlformats.org/officeDocument/2006/relationships/slideLayout" Target="../slideLayouts/slideLayout364.xml"/><Relationship Id="rId51" Type="http://schemas.openxmlformats.org/officeDocument/2006/relationships/slideLayout" Target="../slideLayouts/slideLayout365.xml"/><Relationship Id="rId52" Type="http://schemas.openxmlformats.org/officeDocument/2006/relationships/slideLayout" Target="../slideLayouts/slideLayout366.xml"/><Relationship Id="rId53" Type="http://schemas.openxmlformats.org/officeDocument/2006/relationships/slideLayout" Target="../slideLayouts/slideLayout367.xml"/><Relationship Id="rId54" Type="http://schemas.openxmlformats.org/officeDocument/2006/relationships/slideLayout" Target="../slideLayouts/slideLayout368.xml"/><Relationship Id="rId55" Type="http://schemas.openxmlformats.org/officeDocument/2006/relationships/slideLayout" Target="../slideLayouts/slideLayout369.xml"/><Relationship Id="rId56" Type="http://schemas.openxmlformats.org/officeDocument/2006/relationships/slideLayout" Target="../slideLayouts/slideLayout370.xml"/><Relationship Id="rId57" Type="http://schemas.openxmlformats.org/officeDocument/2006/relationships/slideLayout" Target="../slideLayouts/slideLayout371.xml"/><Relationship Id="rId58" Type="http://schemas.openxmlformats.org/officeDocument/2006/relationships/slideLayout" Target="../slideLayouts/slideLayout372.xml"/><Relationship Id="rId59" Type="http://schemas.openxmlformats.org/officeDocument/2006/relationships/slideLayout" Target="../slideLayouts/slideLayout373.xml"/><Relationship Id="rId40" Type="http://schemas.openxmlformats.org/officeDocument/2006/relationships/slideLayout" Target="../slideLayouts/slideLayout354.xml"/><Relationship Id="rId41" Type="http://schemas.openxmlformats.org/officeDocument/2006/relationships/slideLayout" Target="../slideLayouts/slideLayout355.xml"/><Relationship Id="rId42" Type="http://schemas.openxmlformats.org/officeDocument/2006/relationships/slideLayout" Target="../slideLayouts/slideLayout356.xml"/><Relationship Id="rId43" Type="http://schemas.openxmlformats.org/officeDocument/2006/relationships/slideLayout" Target="../slideLayouts/slideLayout357.xml"/><Relationship Id="rId44" Type="http://schemas.openxmlformats.org/officeDocument/2006/relationships/slideLayout" Target="../slideLayouts/slideLayout358.xml"/><Relationship Id="rId45" Type="http://schemas.openxmlformats.org/officeDocument/2006/relationships/slideLayout" Target="../slideLayouts/slideLayout359.xml"/><Relationship Id="rId46" Type="http://schemas.openxmlformats.org/officeDocument/2006/relationships/slideLayout" Target="../slideLayouts/slideLayout360.xml"/><Relationship Id="rId47" Type="http://schemas.openxmlformats.org/officeDocument/2006/relationships/slideLayout" Target="../slideLayouts/slideLayout361.xml"/><Relationship Id="rId48" Type="http://schemas.openxmlformats.org/officeDocument/2006/relationships/slideLayout" Target="../slideLayouts/slideLayout362.xml"/><Relationship Id="rId49" Type="http://schemas.openxmlformats.org/officeDocument/2006/relationships/slideLayout" Target="../slideLayouts/slideLayout363.xml"/><Relationship Id="rId1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0.xml"/><Relationship Id="rId7" Type="http://schemas.openxmlformats.org/officeDocument/2006/relationships/slideLayout" Target="../slideLayouts/slideLayout321.xml"/><Relationship Id="rId8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3.xml"/><Relationship Id="rId30" Type="http://schemas.openxmlformats.org/officeDocument/2006/relationships/slideLayout" Target="../slideLayouts/slideLayout344.xml"/><Relationship Id="rId31" Type="http://schemas.openxmlformats.org/officeDocument/2006/relationships/slideLayout" Target="../slideLayouts/slideLayout345.xml"/><Relationship Id="rId32" Type="http://schemas.openxmlformats.org/officeDocument/2006/relationships/slideLayout" Target="../slideLayouts/slideLayout346.xml"/><Relationship Id="rId33" Type="http://schemas.openxmlformats.org/officeDocument/2006/relationships/slideLayout" Target="../slideLayouts/slideLayout347.xml"/><Relationship Id="rId34" Type="http://schemas.openxmlformats.org/officeDocument/2006/relationships/slideLayout" Target="../slideLayouts/slideLayout348.xml"/><Relationship Id="rId35" Type="http://schemas.openxmlformats.org/officeDocument/2006/relationships/slideLayout" Target="../slideLayouts/slideLayout349.xml"/><Relationship Id="rId36" Type="http://schemas.openxmlformats.org/officeDocument/2006/relationships/slideLayout" Target="../slideLayouts/slideLayout350.xml"/><Relationship Id="rId37" Type="http://schemas.openxmlformats.org/officeDocument/2006/relationships/slideLayout" Target="../slideLayouts/slideLayout351.xml"/><Relationship Id="rId38" Type="http://schemas.openxmlformats.org/officeDocument/2006/relationships/slideLayout" Target="../slideLayouts/slideLayout352.xml"/><Relationship Id="rId39" Type="http://schemas.openxmlformats.org/officeDocument/2006/relationships/slideLayout" Target="../slideLayouts/slideLayout353.xml"/><Relationship Id="rId70" Type="http://schemas.openxmlformats.org/officeDocument/2006/relationships/slideLayout" Target="../slideLayouts/slideLayout384.xml"/><Relationship Id="rId71" Type="http://schemas.openxmlformats.org/officeDocument/2006/relationships/slideLayout" Target="../slideLayouts/slideLayout385.xml"/><Relationship Id="rId72" Type="http://schemas.openxmlformats.org/officeDocument/2006/relationships/theme" Target="../theme/theme8.xml"/><Relationship Id="rId20" Type="http://schemas.openxmlformats.org/officeDocument/2006/relationships/slideLayout" Target="../slideLayouts/slideLayout334.xml"/><Relationship Id="rId21" Type="http://schemas.openxmlformats.org/officeDocument/2006/relationships/slideLayout" Target="../slideLayouts/slideLayout335.xml"/><Relationship Id="rId22" Type="http://schemas.openxmlformats.org/officeDocument/2006/relationships/slideLayout" Target="../slideLayouts/slideLayout336.xml"/><Relationship Id="rId23" Type="http://schemas.openxmlformats.org/officeDocument/2006/relationships/slideLayout" Target="../slideLayouts/slideLayout337.xml"/><Relationship Id="rId24" Type="http://schemas.openxmlformats.org/officeDocument/2006/relationships/slideLayout" Target="../slideLayouts/slideLayout338.xml"/><Relationship Id="rId25" Type="http://schemas.openxmlformats.org/officeDocument/2006/relationships/slideLayout" Target="../slideLayouts/slideLayout339.xml"/><Relationship Id="rId26" Type="http://schemas.openxmlformats.org/officeDocument/2006/relationships/slideLayout" Target="../slideLayouts/slideLayout340.xml"/><Relationship Id="rId27" Type="http://schemas.openxmlformats.org/officeDocument/2006/relationships/slideLayout" Target="../slideLayouts/slideLayout341.xml"/><Relationship Id="rId28" Type="http://schemas.openxmlformats.org/officeDocument/2006/relationships/slideLayout" Target="../slideLayouts/slideLayout342.xml"/><Relationship Id="rId29" Type="http://schemas.openxmlformats.org/officeDocument/2006/relationships/slideLayout" Target="../slideLayouts/slideLayout343.xml"/><Relationship Id="rId60" Type="http://schemas.openxmlformats.org/officeDocument/2006/relationships/slideLayout" Target="../slideLayouts/slideLayout374.xml"/><Relationship Id="rId61" Type="http://schemas.openxmlformats.org/officeDocument/2006/relationships/slideLayout" Target="../slideLayouts/slideLayout375.xml"/><Relationship Id="rId62" Type="http://schemas.openxmlformats.org/officeDocument/2006/relationships/slideLayout" Target="../slideLayouts/slideLayout376.xml"/><Relationship Id="rId10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5.xml"/><Relationship Id="rId12" Type="http://schemas.openxmlformats.org/officeDocument/2006/relationships/slideLayout" Target="../slideLayouts/slideLayout326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8.xml"/><Relationship Id="rId14" Type="http://schemas.openxmlformats.org/officeDocument/2006/relationships/slideLayout" Target="../slideLayouts/slideLayout399.xml"/><Relationship Id="rId15" Type="http://schemas.openxmlformats.org/officeDocument/2006/relationships/slideLayout" Target="../slideLayouts/slideLayout400.xml"/><Relationship Id="rId16" Type="http://schemas.openxmlformats.org/officeDocument/2006/relationships/slideLayout" Target="../slideLayouts/slideLayout401.xml"/><Relationship Id="rId17" Type="http://schemas.openxmlformats.org/officeDocument/2006/relationships/slideLayout" Target="../slideLayouts/slideLayout402.xml"/><Relationship Id="rId18" Type="http://schemas.openxmlformats.org/officeDocument/2006/relationships/slideLayout" Target="../slideLayouts/slideLayout403.xml"/><Relationship Id="rId19" Type="http://schemas.openxmlformats.org/officeDocument/2006/relationships/slideLayout" Target="../slideLayouts/slideLayout404.xml"/><Relationship Id="rId50" Type="http://schemas.openxmlformats.org/officeDocument/2006/relationships/slideLayout" Target="../slideLayouts/slideLayout435.xml"/><Relationship Id="rId51" Type="http://schemas.openxmlformats.org/officeDocument/2006/relationships/slideLayout" Target="../slideLayouts/slideLayout436.xml"/><Relationship Id="rId52" Type="http://schemas.openxmlformats.org/officeDocument/2006/relationships/slideLayout" Target="../slideLayouts/slideLayout437.xml"/><Relationship Id="rId53" Type="http://schemas.openxmlformats.org/officeDocument/2006/relationships/slideLayout" Target="../slideLayouts/slideLayout438.xml"/><Relationship Id="rId54" Type="http://schemas.openxmlformats.org/officeDocument/2006/relationships/slideLayout" Target="../slideLayouts/slideLayout439.xml"/><Relationship Id="rId55" Type="http://schemas.openxmlformats.org/officeDocument/2006/relationships/theme" Target="../theme/theme9.xml"/><Relationship Id="rId40" Type="http://schemas.openxmlformats.org/officeDocument/2006/relationships/slideLayout" Target="../slideLayouts/slideLayout425.xml"/><Relationship Id="rId41" Type="http://schemas.openxmlformats.org/officeDocument/2006/relationships/slideLayout" Target="../slideLayouts/slideLayout426.xml"/><Relationship Id="rId42" Type="http://schemas.openxmlformats.org/officeDocument/2006/relationships/slideLayout" Target="../slideLayouts/slideLayout427.xml"/><Relationship Id="rId43" Type="http://schemas.openxmlformats.org/officeDocument/2006/relationships/slideLayout" Target="../slideLayouts/slideLayout428.xml"/><Relationship Id="rId44" Type="http://schemas.openxmlformats.org/officeDocument/2006/relationships/slideLayout" Target="../slideLayouts/slideLayout429.xml"/><Relationship Id="rId45" Type="http://schemas.openxmlformats.org/officeDocument/2006/relationships/slideLayout" Target="../slideLayouts/slideLayout430.xml"/><Relationship Id="rId46" Type="http://schemas.openxmlformats.org/officeDocument/2006/relationships/slideLayout" Target="../slideLayouts/slideLayout431.xml"/><Relationship Id="rId47" Type="http://schemas.openxmlformats.org/officeDocument/2006/relationships/slideLayout" Target="../slideLayouts/slideLayout432.xml"/><Relationship Id="rId48" Type="http://schemas.openxmlformats.org/officeDocument/2006/relationships/slideLayout" Target="../slideLayouts/slideLayout433.xml"/><Relationship Id="rId49" Type="http://schemas.openxmlformats.org/officeDocument/2006/relationships/slideLayout" Target="../slideLayouts/slideLayout434.xml"/><Relationship Id="rId1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2.xml"/><Relationship Id="rId8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4.xml"/><Relationship Id="rId30" Type="http://schemas.openxmlformats.org/officeDocument/2006/relationships/slideLayout" Target="../slideLayouts/slideLayout415.xml"/><Relationship Id="rId31" Type="http://schemas.openxmlformats.org/officeDocument/2006/relationships/slideLayout" Target="../slideLayouts/slideLayout416.xml"/><Relationship Id="rId32" Type="http://schemas.openxmlformats.org/officeDocument/2006/relationships/slideLayout" Target="../slideLayouts/slideLayout417.xml"/><Relationship Id="rId33" Type="http://schemas.openxmlformats.org/officeDocument/2006/relationships/slideLayout" Target="../slideLayouts/slideLayout418.xml"/><Relationship Id="rId34" Type="http://schemas.openxmlformats.org/officeDocument/2006/relationships/slideLayout" Target="../slideLayouts/slideLayout419.xml"/><Relationship Id="rId35" Type="http://schemas.openxmlformats.org/officeDocument/2006/relationships/slideLayout" Target="../slideLayouts/slideLayout420.xml"/><Relationship Id="rId36" Type="http://schemas.openxmlformats.org/officeDocument/2006/relationships/slideLayout" Target="../slideLayouts/slideLayout421.xml"/><Relationship Id="rId37" Type="http://schemas.openxmlformats.org/officeDocument/2006/relationships/slideLayout" Target="../slideLayouts/slideLayout422.xml"/><Relationship Id="rId38" Type="http://schemas.openxmlformats.org/officeDocument/2006/relationships/slideLayout" Target="../slideLayouts/slideLayout423.xml"/><Relationship Id="rId39" Type="http://schemas.openxmlformats.org/officeDocument/2006/relationships/slideLayout" Target="../slideLayouts/slideLayout424.xml"/><Relationship Id="rId20" Type="http://schemas.openxmlformats.org/officeDocument/2006/relationships/slideLayout" Target="../slideLayouts/slideLayout405.xml"/><Relationship Id="rId21" Type="http://schemas.openxmlformats.org/officeDocument/2006/relationships/slideLayout" Target="../slideLayouts/slideLayout406.xml"/><Relationship Id="rId22" Type="http://schemas.openxmlformats.org/officeDocument/2006/relationships/slideLayout" Target="../slideLayouts/slideLayout407.xml"/><Relationship Id="rId23" Type="http://schemas.openxmlformats.org/officeDocument/2006/relationships/slideLayout" Target="../slideLayouts/slideLayout408.xml"/><Relationship Id="rId24" Type="http://schemas.openxmlformats.org/officeDocument/2006/relationships/slideLayout" Target="../slideLayouts/slideLayout409.xml"/><Relationship Id="rId25" Type="http://schemas.openxmlformats.org/officeDocument/2006/relationships/slideLayout" Target="../slideLayouts/slideLayout410.xml"/><Relationship Id="rId26" Type="http://schemas.openxmlformats.org/officeDocument/2006/relationships/slideLayout" Target="../slideLayouts/slideLayout411.xml"/><Relationship Id="rId27" Type="http://schemas.openxmlformats.org/officeDocument/2006/relationships/slideLayout" Target="../slideLayouts/slideLayout412.xml"/><Relationship Id="rId28" Type="http://schemas.openxmlformats.org/officeDocument/2006/relationships/slideLayout" Target="../slideLayouts/slideLayout413.xml"/><Relationship Id="rId29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396.xml"/><Relationship Id="rId12" Type="http://schemas.openxmlformats.org/officeDocument/2006/relationships/slideLayout" Target="../slideLayouts/slideLayout3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60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48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50000"/>
              </a:lnSpc>
              <a:spcBef>
                <a:spcPts val="48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-1066800" y="237975"/>
            <a:ext cx="685800" cy="9909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-1066800" y="1276350"/>
            <a:ext cx="685800" cy="34563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266700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508600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4750501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" name="Shape 61"/>
          <p:cNvSpPr/>
          <p:nvPr/>
        </p:nvSpPr>
        <p:spPr>
          <a:xfrm>
            <a:off x="6992402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" name="Shape 62"/>
          <p:cNvSpPr txBox="1"/>
          <p:nvPr/>
        </p:nvSpPr>
        <p:spPr>
          <a:xfrm>
            <a:off x="509550" y="-1193850"/>
            <a:ext cx="8124900" cy="3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>
                <a:solidFill>
                  <a:srgbClr val="BBC4C8"/>
                </a:solidFill>
              </a:rPr>
              <a:t>USE THESE BLOCKS AS APPROXIMATE ALIGNMENT GUIDES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09" r:id="rId51"/>
    <p:sldLayoutId id="2147483710" r:id="rId52"/>
    <p:sldLayoutId id="2147483711" r:id="rId53"/>
    <p:sldLayoutId id="2147483712" r:id="rId54"/>
    <p:sldLayoutId id="2147483713" r:id="rId55"/>
    <p:sldLayoutId id="2147483714" r:id="rId56"/>
    <p:sldLayoutId id="2147483715" r:id="rId57"/>
    <p:sldLayoutId id="2147483716" r:id="rId58"/>
    <p:sldLayoutId id="2147483717" r:id="rId59"/>
    <p:sldLayoutId id="2147483718" r:id="rId60"/>
    <p:sldLayoutId id="2147483719" r:id="rId61"/>
    <p:sldLayoutId id="2147483720" r:id="rId62"/>
    <p:sldLayoutId id="2147483721" r:id="rId63"/>
    <p:sldLayoutId id="2147483722" r:id="rId64"/>
    <p:sldLayoutId id="2147483723" r:id="rId65"/>
    <p:sldLayoutId id="2147483724" r:id="rId66"/>
    <p:sldLayoutId id="2147483725" r:id="rId67"/>
    <p:sldLayoutId id="2147483726" r:id="rId68"/>
    <p:sldLayoutId id="2147483727" r:id="rId69"/>
    <p:sldLayoutId id="2147483728" r:id="rId70"/>
    <p:sldLayoutId id="2147483729" r:id="rId71"/>
    <p:sldLayoutId id="2147483730" r:id="rId72"/>
    <p:sldLayoutId id="2147483731" r:id="rId73"/>
    <p:sldLayoutId id="2147483732" r:id="rId74"/>
    <p:sldLayoutId id="2147483733" r:id="rId7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Shape 638"/>
          <p:cNvGrpSpPr/>
          <p:nvPr/>
        </p:nvGrpSpPr>
        <p:grpSpPr>
          <a:xfrm>
            <a:off x="424969" y="4773054"/>
            <a:ext cx="637176" cy="207612"/>
            <a:chOff x="0" y="0"/>
            <a:chExt cx="2077525" cy="676925"/>
          </a:xfrm>
        </p:grpSpPr>
        <p:sp>
          <p:nvSpPr>
            <p:cNvPr id="639" name="Shape 639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0" t="0" r="0" b="0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0" name="Shape 640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0" t="0" r="0" b="0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1" name="Shape 641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0" t="0" r="0" b="0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2" name="Shape 642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0" t="0" r="0" b="0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3" name="Shape 643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0" t="0" r="0" b="0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4" name="Shape 644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0" t="0" r="0" b="0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45" name="Shape 645"/>
          <p:cNvSpPr txBox="1"/>
          <p:nvPr/>
        </p:nvSpPr>
        <p:spPr>
          <a:xfrm>
            <a:off x="5085675" y="4699923"/>
            <a:ext cx="3561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lnSpc>
                <a:spcPct val="95000"/>
              </a:lnSpc>
              <a:spcBef>
                <a:spcPts val="0"/>
              </a:spcBef>
              <a:buNone/>
            </a:pPr>
            <a:r>
              <a:rPr lang="en" sz="9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</a:p>
        </p:txBody>
      </p:sp>
      <p:sp>
        <p:nvSpPr>
          <p:cNvPr id="646" name="Shape 6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7" name="Shape 6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8" name="Shape 64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 txBox="1">
            <a:spLocks noGrp="1"/>
          </p:cNvSpPr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819" name="Shape 8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60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48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50000"/>
              </a:lnSpc>
              <a:spcBef>
                <a:spcPts val="48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20" name="Shape 820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1" name="Shape 821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2" name="Shape 822"/>
          <p:cNvSpPr/>
          <p:nvPr/>
        </p:nvSpPr>
        <p:spPr>
          <a:xfrm>
            <a:off x="-1066800" y="237975"/>
            <a:ext cx="685800" cy="9909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3" name="Shape 823"/>
          <p:cNvSpPr/>
          <p:nvPr/>
        </p:nvSpPr>
        <p:spPr>
          <a:xfrm>
            <a:off x="-1066800" y="1276350"/>
            <a:ext cx="685800" cy="34563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4" name="Shape 824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5" name="Shape 825"/>
          <p:cNvSpPr/>
          <p:nvPr/>
        </p:nvSpPr>
        <p:spPr>
          <a:xfrm>
            <a:off x="266700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6" name="Shape 826"/>
          <p:cNvSpPr/>
          <p:nvPr/>
        </p:nvSpPr>
        <p:spPr>
          <a:xfrm>
            <a:off x="2508600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7" name="Shape 827"/>
          <p:cNvSpPr/>
          <p:nvPr/>
        </p:nvSpPr>
        <p:spPr>
          <a:xfrm>
            <a:off x="4750501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8" name="Shape 828"/>
          <p:cNvSpPr/>
          <p:nvPr/>
        </p:nvSpPr>
        <p:spPr>
          <a:xfrm>
            <a:off x="6992402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9" name="Shape 829"/>
          <p:cNvSpPr txBox="1"/>
          <p:nvPr/>
        </p:nvSpPr>
        <p:spPr>
          <a:xfrm>
            <a:off x="509550" y="-1193850"/>
            <a:ext cx="8124900" cy="3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>
                <a:solidFill>
                  <a:srgbClr val="BBC4C8"/>
                </a:solidFill>
              </a:rPr>
              <a:t>USE THESE BLOCKS AS APPROXIMATE ALIGNMENT GUIDES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  <p:sldLayoutId id="2147483790" r:id="rId30"/>
    <p:sldLayoutId id="2147483791" r:id="rId31"/>
    <p:sldLayoutId id="2147483792" r:id="rId32"/>
    <p:sldLayoutId id="2147483793" r:id="rId33"/>
    <p:sldLayoutId id="2147483794" r:id="rId34"/>
    <p:sldLayoutId id="2147483795" r:id="rId35"/>
    <p:sldLayoutId id="2147483796" r:id="rId36"/>
    <p:sldLayoutId id="2147483797" r:id="rId37"/>
    <p:sldLayoutId id="2147483798" r:id="rId38"/>
    <p:sldLayoutId id="2147483799" r:id="rId39"/>
    <p:sldLayoutId id="2147483800" r:id="rId40"/>
    <p:sldLayoutId id="2147483801" r:id="rId41"/>
    <p:sldLayoutId id="2147483802" r:id="rId42"/>
    <p:sldLayoutId id="2147483803" r:id="rId43"/>
    <p:sldLayoutId id="2147483804" r:id="rId44"/>
    <p:sldLayoutId id="2147483805" r:id="rId45"/>
    <p:sldLayoutId id="2147483806" r:id="rId46"/>
    <p:sldLayoutId id="2147483807" r:id="rId47"/>
    <p:sldLayoutId id="2147483808" r:id="rId48"/>
    <p:sldLayoutId id="2147483809" r:id="rId49"/>
    <p:sldLayoutId id="2147483810" r:id="rId50"/>
    <p:sldLayoutId id="2147483811" r:id="rId51"/>
    <p:sldLayoutId id="2147483812" r:id="rId52"/>
    <p:sldLayoutId id="2147483813" r:id="rId53"/>
    <p:sldLayoutId id="2147483814" r:id="rId54"/>
    <p:sldLayoutId id="2147483815" r:id="rId55"/>
    <p:sldLayoutId id="2147483816" r:id="rId56"/>
    <p:sldLayoutId id="2147483817" r:id="rId57"/>
    <p:sldLayoutId id="2147483818" r:id="rId58"/>
    <p:sldLayoutId id="2147483819" r:id="rId59"/>
    <p:sldLayoutId id="2147483820" r:id="rId60"/>
    <p:sldLayoutId id="2147483821" r:id="rId61"/>
    <p:sldLayoutId id="2147483822" r:id="rId62"/>
    <p:sldLayoutId id="2147483823" r:id="rId63"/>
    <p:sldLayoutId id="2147483824" r:id="rId64"/>
    <p:sldLayoutId id="2147483825" r:id="rId65"/>
    <p:sldLayoutId id="2147483826" r:id="rId66"/>
    <p:sldLayoutId id="2147483827" r:id="rId67"/>
    <p:sldLayoutId id="2147483828" r:id="rId68"/>
    <p:sldLayoutId id="2147483829" r:id="rId69"/>
    <p:sldLayoutId id="2147483830" r:id="rId70"/>
    <p:sldLayoutId id="2147483831" r:id="rId71"/>
    <p:sldLayoutId id="2147483832" r:id="rId72"/>
    <p:sldLayoutId id="2147483833" r:id="rId73"/>
    <p:sldLayoutId id="2147483834" r:id="rId74"/>
    <p:sldLayoutId id="2147483835" r:id="rId7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Shape 1372"/>
          <p:cNvSpPr txBox="1">
            <a:spLocks noGrp="1"/>
          </p:cNvSpPr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Font typeface="Roboto Slab"/>
              <a:buNone/>
              <a:defRPr/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Font typeface="Roboto Slab"/>
              <a:buNone/>
              <a:defRPr/>
            </a:lvl2pPr>
            <a:lvl3pPr marL="0" marR="0" lvl="2" indent="0" algn="l" rtl="0">
              <a:spcBef>
                <a:spcPts val="0"/>
              </a:spcBef>
              <a:buClr>
                <a:srgbClr val="455A64"/>
              </a:buClr>
              <a:buFont typeface="Roboto Slab"/>
              <a:buNone/>
              <a:defRPr/>
            </a:lvl3pPr>
            <a:lvl4pPr marL="0" marR="0" lvl="3" indent="0" algn="l" rtl="0">
              <a:spcBef>
                <a:spcPts val="0"/>
              </a:spcBef>
              <a:buClr>
                <a:srgbClr val="455A64"/>
              </a:buClr>
              <a:buFont typeface="Roboto Slab"/>
              <a:buNone/>
              <a:defRPr/>
            </a:lvl4pPr>
            <a:lvl5pPr marL="0" marR="0" lvl="4" indent="0" algn="l" rtl="0">
              <a:spcBef>
                <a:spcPts val="0"/>
              </a:spcBef>
              <a:buClr>
                <a:srgbClr val="455A64"/>
              </a:buClr>
              <a:buFont typeface="Roboto Slab"/>
              <a:buNone/>
              <a:defRPr/>
            </a:lvl5pPr>
            <a:lvl6pPr marL="0" marR="0" lvl="5" indent="0" algn="l" rtl="0">
              <a:spcBef>
                <a:spcPts val="0"/>
              </a:spcBef>
              <a:buClr>
                <a:srgbClr val="455A64"/>
              </a:buClr>
              <a:buFont typeface="Roboto Slab"/>
              <a:buNone/>
              <a:defRPr/>
            </a:lvl6pPr>
            <a:lvl7pPr marL="0" marR="0" lvl="6" indent="0" algn="l" rtl="0">
              <a:spcBef>
                <a:spcPts val="0"/>
              </a:spcBef>
              <a:buClr>
                <a:srgbClr val="455A64"/>
              </a:buClr>
              <a:buFont typeface="Roboto Slab"/>
              <a:buNone/>
              <a:defRPr/>
            </a:lvl7pPr>
            <a:lvl8pPr marL="0" marR="0" lvl="7" indent="0" algn="l" rtl="0">
              <a:spcBef>
                <a:spcPts val="0"/>
              </a:spcBef>
              <a:buClr>
                <a:srgbClr val="455A64"/>
              </a:buClr>
              <a:buFont typeface="Roboto Slab"/>
              <a:buNone/>
              <a:defRPr/>
            </a:lvl8pPr>
            <a:lvl9pPr marL="0" marR="0" lvl="8" indent="0" algn="l" rtl="0">
              <a:spcBef>
                <a:spcPts val="0"/>
              </a:spcBef>
              <a:buClr>
                <a:srgbClr val="455A64"/>
              </a:buClr>
              <a:buFont typeface="Roboto Slab"/>
              <a:buNone/>
              <a:defRPr/>
            </a:lvl9pPr>
          </a:lstStyle>
          <a:p>
            <a:endParaRPr/>
          </a:p>
        </p:txBody>
      </p:sp>
      <p:sp>
        <p:nvSpPr>
          <p:cNvPr id="1373" name="Shape 137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55A64"/>
              </a:buClr>
              <a:buFont typeface="Roboto"/>
              <a:buNone/>
              <a:defRPr/>
            </a:lvl1pPr>
            <a:lvl2pPr marL="0" marR="0" lvl="1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455A64"/>
              </a:buClr>
              <a:buFont typeface="Roboto"/>
              <a:buNone/>
              <a:defRPr/>
            </a:lvl2pPr>
            <a:lvl3pPr marL="0" marR="0" lvl="2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455A64"/>
              </a:buClr>
              <a:buFont typeface="Roboto"/>
              <a:buNone/>
              <a:defRPr/>
            </a:lvl3pPr>
            <a:lvl4pPr marL="0" marR="0" lvl="3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455A64"/>
              </a:buClr>
              <a:buFont typeface="Roboto"/>
              <a:buNone/>
              <a:defRPr/>
            </a:lvl4pPr>
            <a:lvl5pPr marL="0" marR="0" lvl="4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455A64"/>
              </a:buClr>
              <a:buFont typeface="Roboto"/>
              <a:buNone/>
              <a:defRPr/>
            </a:lvl5pPr>
            <a:lvl6pPr marL="0" marR="0" lvl="5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455A64"/>
              </a:buClr>
              <a:buFont typeface="Roboto"/>
              <a:buNone/>
              <a:defRPr/>
            </a:lvl6pPr>
            <a:lvl7pPr marL="0" marR="0" lvl="6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455A64"/>
              </a:buClr>
              <a:buFont typeface="Roboto"/>
              <a:buNone/>
              <a:defRPr/>
            </a:lvl7pPr>
            <a:lvl8pPr marL="0" marR="0" lvl="7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455A64"/>
              </a:buClr>
              <a:buFont typeface="Roboto"/>
              <a:buNone/>
              <a:defRPr/>
            </a:lvl8pPr>
            <a:lvl9pPr marL="0" marR="0" lvl="8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455A64"/>
              </a:buClr>
              <a:buFont typeface="Roboto"/>
              <a:buNone/>
              <a:defRPr/>
            </a:lvl9pPr>
          </a:lstStyle>
          <a:p>
            <a:endParaRPr/>
          </a:p>
        </p:txBody>
      </p:sp>
      <p:sp>
        <p:nvSpPr>
          <p:cNvPr id="1374" name="Shape 1374"/>
          <p:cNvSpPr txBox="1">
            <a:spLocks noGrp="1"/>
          </p:cNvSpPr>
          <p:nvPr>
            <p:ph type="sldNum" idx="12"/>
          </p:nvPr>
        </p:nvSpPr>
        <p:spPr>
          <a:xfrm>
            <a:off x="8556782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Roboto"/>
              <a:buNone/>
            </a:pP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3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5" name="Shape 1375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253238">
              <a:alpha val="215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Shape 1376"/>
          <p:cNvSpPr/>
          <p:nvPr/>
        </p:nvSpPr>
        <p:spPr>
          <a:xfrm>
            <a:off x="-1066800" y="237975"/>
            <a:ext cx="685800" cy="990900"/>
          </a:xfrm>
          <a:prstGeom prst="rect">
            <a:avLst/>
          </a:prstGeom>
          <a:solidFill>
            <a:srgbClr val="253238">
              <a:alpha val="215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Shape 1377"/>
          <p:cNvSpPr/>
          <p:nvPr/>
        </p:nvSpPr>
        <p:spPr>
          <a:xfrm>
            <a:off x="-1066800" y="1276350"/>
            <a:ext cx="685800" cy="3456300"/>
          </a:xfrm>
          <a:prstGeom prst="rect">
            <a:avLst/>
          </a:prstGeom>
          <a:solidFill>
            <a:srgbClr val="253238">
              <a:alpha val="215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Shape 1378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253238">
              <a:alpha val="215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Shape 1379"/>
          <p:cNvSpPr/>
          <p:nvPr/>
        </p:nvSpPr>
        <p:spPr>
          <a:xfrm>
            <a:off x="266700" y="5473650"/>
            <a:ext cx="1913400" cy="546000"/>
          </a:xfrm>
          <a:prstGeom prst="rect">
            <a:avLst/>
          </a:prstGeom>
          <a:solidFill>
            <a:srgbClr val="253238">
              <a:alpha val="215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Shape 1380"/>
          <p:cNvSpPr/>
          <p:nvPr/>
        </p:nvSpPr>
        <p:spPr>
          <a:xfrm>
            <a:off x="2508600" y="5473650"/>
            <a:ext cx="1913400" cy="546000"/>
          </a:xfrm>
          <a:prstGeom prst="rect">
            <a:avLst/>
          </a:prstGeom>
          <a:solidFill>
            <a:srgbClr val="253238">
              <a:alpha val="215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Shape 1381"/>
          <p:cNvSpPr/>
          <p:nvPr/>
        </p:nvSpPr>
        <p:spPr>
          <a:xfrm>
            <a:off x="4750501" y="5473650"/>
            <a:ext cx="1913399" cy="546000"/>
          </a:xfrm>
          <a:prstGeom prst="rect">
            <a:avLst/>
          </a:prstGeom>
          <a:solidFill>
            <a:srgbClr val="253238">
              <a:alpha val="215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Shape 1382"/>
          <p:cNvSpPr/>
          <p:nvPr/>
        </p:nvSpPr>
        <p:spPr>
          <a:xfrm>
            <a:off x="6992402" y="5473650"/>
            <a:ext cx="1913400" cy="546000"/>
          </a:xfrm>
          <a:prstGeom prst="rect">
            <a:avLst/>
          </a:prstGeom>
          <a:solidFill>
            <a:srgbClr val="253238">
              <a:alpha val="2157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Shape 1383"/>
          <p:cNvSpPr txBox="1"/>
          <p:nvPr/>
        </p:nvSpPr>
        <p:spPr>
          <a:xfrm>
            <a:off x="509550" y="-1193850"/>
            <a:ext cx="8124900" cy="3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C4C8"/>
              </a:buClr>
              <a:buSzPct val="25000"/>
              <a:buFont typeface="Arial"/>
              <a:buNone/>
            </a:pPr>
            <a:r>
              <a:rPr lang="en" sz="1100" b="0" i="0" u="none" strike="noStrike" cap="none">
                <a:solidFill>
                  <a:srgbClr val="BBC4C8"/>
                </a:solidFill>
                <a:latin typeface="Arial"/>
                <a:ea typeface="Arial"/>
                <a:cs typeface="Arial"/>
                <a:sym typeface="Arial"/>
              </a:rPr>
              <a:t>USE THESE BLOCKS AS APPROXIMATE ALIGNMENT GUIDES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4" r:id="rId28"/>
    <p:sldLayoutId id="2147483865" r:id="rId29"/>
    <p:sldLayoutId id="2147483866" r:id="rId30"/>
    <p:sldLayoutId id="2147483867" r:id="rId31"/>
    <p:sldLayoutId id="2147483868" r:id="rId32"/>
    <p:sldLayoutId id="2147483869" r:id="rId33"/>
    <p:sldLayoutId id="2147483870" r:id="rId34"/>
    <p:sldLayoutId id="2147483871" r:id="rId35"/>
    <p:sldLayoutId id="2147483872" r:id="rId36"/>
    <p:sldLayoutId id="2147483873" r:id="rId37"/>
    <p:sldLayoutId id="2147483874" r:id="rId38"/>
    <p:sldLayoutId id="2147483875" r:id="rId39"/>
    <p:sldLayoutId id="2147483876" r:id="rId40"/>
    <p:sldLayoutId id="2147483877" r:id="rId41"/>
    <p:sldLayoutId id="2147483878" r:id="rId42"/>
    <p:sldLayoutId id="2147483879" r:id="rId43"/>
    <p:sldLayoutId id="2147483880" r:id="rId44"/>
    <p:sldLayoutId id="2147483881" r:id="rId45"/>
    <p:sldLayoutId id="2147483882" r:id="rId46"/>
    <p:sldLayoutId id="2147483883" r:id="rId47"/>
    <p:sldLayoutId id="2147483884" r:id="rId48"/>
    <p:sldLayoutId id="2147483885" r:id="rId49"/>
    <p:sldLayoutId id="2147483886" r:id="rId50"/>
    <p:sldLayoutId id="2147483887" r:id="rId51"/>
    <p:sldLayoutId id="2147483888" r:id="rId52"/>
    <p:sldLayoutId id="2147483889" r:id="rId5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Shape 1810"/>
          <p:cNvSpPr txBox="1">
            <a:spLocks noGrp="1"/>
          </p:cNvSpPr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811" name="Shape 18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60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48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50000"/>
              </a:lnSpc>
              <a:spcBef>
                <a:spcPts val="48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2" name="Shape 1812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3" name="Shape 1813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4" name="Shape 1814"/>
          <p:cNvSpPr/>
          <p:nvPr/>
        </p:nvSpPr>
        <p:spPr>
          <a:xfrm>
            <a:off x="-1066800" y="237975"/>
            <a:ext cx="685800" cy="9909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5" name="Shape 1815"/>
          <p:cNvSpPr/>
          <p:nvPr/>
        </p:nvSpPr>
        <p:spPr>
          <a:xfrm>
            <a:off x="-1066800" y="1276350"/>
            <a:ext cx="685800" cy="34563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6" name="Shape 1816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7" name="Shape 1817"/>
          <p:cNvSpPr/>
          <p:nvPr/>
        </p:nvSpPr>
        <p:spPr>
          <a:xfrm>
            <a:off x="266700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8" name="Shape 1818"/>
          <p:cNvSpPr/>
          <p:nvPr/>
        </p:nvSpPr>
        <p:spPr>
          <a:xfrm>
            <a:off x="2508600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9" name="Shape 1819"/>
          <p:cNvSpPr/>
          <p:nvPr/>
        </p:nvSpPr>
        <p:spPr>
          <a:xfrm>
            <a:off x="4750501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0" name="Shape 1820"/>
          <p:cNvSpPr/>
          <p:nvPr/>
        </p:nvSpPr>
        <p:spPr>
          <a:xfrm>
            <a:off x="6992402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1" name="Shape 1821"/>
          <p:cNvSpPr txBox="1"/>
          <p:nvPr/>
        </p:nvSpPr>
        <p:spPr>
          <a:xfrm>
            <a:off x="509550" y="-1193850"/>
            <a:ext cx="8124900" cy="3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>
                <a:solidFill>
                  <a:srgbClr val="BBC4C8"/>
                </a:solidFill>
              </a:rPr>
              <a:t>USE THESE BLOCKS AS APPROXIMATE ALIGNMENT GUIDES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  <p:sldLayoutId id="2147483907" r:id="rId18"/>
    <p:sldLayoutId id="2147483908" r:id="rId19"/>
    <p:sldLayoutId id="2147483909" r:id="rId20"/>
    <p:sldLayoutId id="2147483910" r:id="rId21"/>
    <p:sldLayoutId id="2147483911" r:id="rId22"/>
    <p:sldLayoutId id="2147483912" r:id="rId23"/>
    <p:sldLayoutId id="2147483913" r:id="rId24"/>
    <p:sldLayoutId id="2147483914" r:id="rId25"/>
    <p:sldLayoutId id="2147483915" r:id="rId26"/>
    <p:sldLayoutId id="2147483916" r:id="rId27"/>
    <p:sldLayoutId id="2147483917" r:id="rId28"/>
    <p:sldLayoutId id="2147483918" r:id="rId29"/>
    <p:sldLayoutId id="2147483919" r:id="rId30"/>
    <p:sldLayoutId id="2147483920" r:id="rId31"/>
    <p:sldLayoutId id="2147483921" r:id="rId32"/>
    <p:sldLayoutId id="2147483922" r:id="rId33"/>
    <p:sldLayoutId id="2147483923" r:id="rId34"/>
    <p:sldLayoutId id="2147483924" r:id="rId35"/>
    <p:sldLayoutId id="2147483925" r:id="rId36"/>
    <p:sldLayoutId id="2147483926" r:id="rId37"/>
    <p:sldLayoutId id="2147483927" r:id="rId38"/>
    <p:sldLayoutId id="2147483928" r:id="rId39"/>
    <p:sldLayoutId id="2147483929" r:id="rId40"/>
    <p:sldLayoutId id="2147483930" r:id="rId41"/>
    <p:sldLayoutId id="2147483931" r:id="rId42"/>
    <p:sldLayoutId id="2147483932" r:id="rId43"/>
    <p:sldLayoutId id="2147483933" r:id="rId44"/>
    <p:sldLayoutId id="2147483934" r:id="rId45"/>
    <p:sldLayoutId id="2147483935" r:id="rId46"/>
    <p:sldLayoutId id="2147483936" r:id="rId47"/>
    <p:sldLayoutId id="2147483937" r:id="rId48"/>
    <p:sldLayoutId id="2147483938" r:id="rId49"/>
    <p:sldLayoutId id="2147483939" r:id="rId50"/>
    <p:sldLayoutId id="2147483940" r:id="rId51"/>
    <p:sldLayoutId id="2147483941" r:id="rId52"/>
    <p:sldLayoutId id="2147483942" r:id="rId53"/>
    <p:sldLayoutId id="2147483943" r:id="rId54"/>
    <p:sldLayoutId id="2147483944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Shape 22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3" name="Shape 225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4" name="Shape 225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409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Shape 2343"/>
          <p:cNvSpPr txBox="1">
            <a:spLocks noGrp="1"/>
          </p:cNvSpPr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344" name="Shape 234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60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48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50000"/>
              </a:lnSpc>
              <a:spcBef>
                <a:spcPts val="48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45" name="Shape 234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6" name="Shape 2346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7" name="Shape 2347"/>
          <p:cNvSpPr/>
          <p:nvPr/>
        </p:nvSpPr>
        <p:spPr>
          <a:xfrm>
            <a:off x="-1066800" y="237975"/>
            <a:ext cx="685800" cy="9909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8" name="Shape 2348"/>
          <p:cNvSpPr/>
          <p:nvPr/>
        </p:nvSpPr>
        <p:spPr>
          <a:xfrm>
            <a:off x="-1066800" y="1276350"/>
            <a:ext cx="685800" cy="34563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9" name="Shape 2349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0" name="Shape 2350"/>
          <p:cNvSpPr/>
          <p:nvPr/>
        </p:nvSpPr>
        <p:spPr>
          <a:xfrm>
            <a:off x="266700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1" name="Shape 2351"/>
          <p:cNvSpPr/>
          <p:nvPr/>
        </p:nvSpPr>
        <p:spPr>
          <a:xfrm>
            <a:off x="2508600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2" name="Shape 2352"/>
          <p:cNvSpPr/>
          <p:nvPr/>
        </p:nvSpPr>
        <p:spPr>
          <a:xfrm>
            <a:off x="4750501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3" name="Shape 2353"/>
          <p:cNvSpPr/>
          <p:nvPr/>
        </p:nvSpPr>
        <p:spPr>
          <a:xfrm>
            <a:off x="6992402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4" name="Shape 2354"/>
          <p:cNvSpPr txBox="1"/>
          <p:nvPr/>
        </p:nvSpPr>
        <p:spPr>
          <a:xfrm>
            <a:off x="509550" y="-1193850"/>
            <a:ext cx="8124900" cy="3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>
                <a:solidFill>
                  <a:srgbClr val="BBC4C8"/>
                </a:solidFill>
              </a:rPr>
              <a:t>USE THESE BLOCKS AS APPROXIMATE ALIGNMENT GUIDES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  <p:sldLayoutId id="2147483980" r:id="rId19"/>
    <p:sldLayoutId id="2147483981" r:id="rId20"/>
    <p:sldLayoutId id="2147483982" r:id="rId21"/>
    <p:sldLayoutId id="2147483983" r:id="rId22"/>
    <p:sldLayoutId id="2147483984" r:id="rId23"/>
    <p:sldLayoutId id="2147483985" r:id="rId24"/>
    <p:sldLayoutId id="2147483986" r:id="rId25"/>
    <p:sldLayoutId id="2147483987" r:id="rId26"/>
    <p:sldLayoutId id="2147483988" r:id="rId27"/>
    <p:sldLayoutId id="2147483989" r:id="rId28"/>
    <p:sldLayoutId id="2147483990" r:id="rId29"/>
    <p:sldLayoutId id="2147483991" r:id="rId30"/>
    <p:sldLayoutId id="2147483992" r:id="rId31"/>
    <p:sldLayoutId id="2147483993" r:id="rId32"/>
    <p:sldLayoutId id="2147483994" r:id="rId33"/>
    <p:sldLayoutId id="2147483995" r:id="rId34"/>
    <p:sldLayoutId id="2147483996" r:id="rId35"/>
    <p:sldLayoutId id="2147483997" r:id="rId36"/>
    <p:sldLayoutId id="2147483998" r:id="rId37"/>
    <p:sldLayoutId id="2147483999" r:id="rId38"/>
    <p:sldLayoutId id="2147484000" r:id="rId39"/>
    <p:sldLayoutId id="2147484001" r:id="rId40"/>
    <p:sldLayoutId id="2147484002" r:id="rId41"/>
    <p:sldLayoutId id="2147484003" r:id="rId42"/>
    <p:sldLayoutId id="2147484004" r:id="rId43"/>
    <p:sldLayoutId id="2147484005" r:id="rId44"/>
    <p:sldLayoutId id="2147484006" r:id="rId45"/>
    <p:sldLayoutId id="2147484007" r:id="rId46"/>
    <p:sldLayoutId id="2147484008" r:id="rId47"/>
    <p:sldLayoutId id="2147484009" r:id="rId48"/>
    <p:sldLayoutId id="2147484010" r:id="rId49"/>
    <p:sldLayoutId id="2147484011" r:id="rId50"/>
    <p:sldLayoutId id="2147484012" r:id="rId51"/>
    <p:sldLayoutId id="2147484013" r:id="rId52"/>
    <p:sldLayoutId id="2147484014" r:id="rId53"/>
    <p:sldLayoutId id="2147484015" r:id="rId54"/>
    <p:sldLayoutId id="2147484016" r:id="rId55"/>
    <p:sldLayoutId id="2147484017" r:id="rId56"/>
    <p:sldLayoutId id="2147484018" r:id="rId57"/>
    <p:sldLayoutId id="2147484019" r:id="rId58"/>
    <p:sldLayoutId id="2147484020" r:id="rId59"/>
    <p:sldLayoutId id="2147484021" r:id="rId60"/>
    <p:sldLayoutId id="2147484022" r:id="rId61"/>
    <p:sldLayoutId id="2147484023" r:id="rId62"/>
    <p:sldLayoutId id="2147484024" r:id="rId63"/>
    <p:sldLayoutId id="2147484025" r:id="rId64"/>
    <p:sldLayoutId id="2147484026" r:id="rId65"/>
    <p:sldLayoutId id="2147484027" r:id="rId66"/>
    <p:sldLayoutId id="2147484028" r:id="rId67"/>
    <p:sldLayoutId id="2147484029" r:id="rId68"/>
    <p:sldLayoutId id="2147484030" r:id="rId69"/>
    <p:sldLayoutId id="2147484031" r:id="rId70"/>
    <p:sldLayoutId id="2147484032" r:id="rId7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Shape 2863"/>
          <p:cNvSpPr txBox="1">
            <a:spLocks noGrp="1"/>
          </p:cNvSpPr>
          <p:nvPr>
            <p:ph type="title"/>
          </p:nvPr>
        </p:nvSpPr>
        <p:spPr>
          <a:xfrm>
            <a:off x="457200" y="1297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455A64"/>
              </a:buClr>
              <a:buSzPct val="100000"/>
              <a:buFont typeface="Roboto Slab"/>
              <a:buNone/>
              <a:defRPr sz="2400">
                <a:solidFill>
                  <a:srgbClr val="455A64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864" name="Shape 286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50000"/>
              </a:lnSpc>
              <a:spcBef>
                <a:spcPts val="60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48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50000"/>
              </a:lnSpc>
              <a:spcBef>
                <a:spcPts val="48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50000"/>
              </a:lnSpc>
              <a:spcBef>
                <a:spcPts val="360"/>
              </a:spcBef>
              <a:buClr>
                <a:srgbClr val="455A64"/>
              </a:buClr>
              <a:buFont typeface="Roboto"/>
              <a:defRPr>
                <a:solidFill>
                  <a:srgbClr val="455A64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65" name="Shape 2865"/>
          <p:cNvSpPr txBox="1">
            <a:spLocks noGrp="1"/>
          </p:cNvSpPr>
          <p:nvPr>
            <p:ph type="sldNum" idx="12"/>
          </p:nvPr>
        </p:nvSpPr>
        <p:spPr>
          <a:xfrm>
            <a:off x="8556783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3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6" name="Shape 2866"/>
          <p:cNvSpPr/>
          <p:nvPr/>
        </p:nvSpPr>
        <p:spPr>
          <a:xfrm>
            <a:off x="-18850" y="-889050"/>
            <a:ext cx="45720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67" name="Shape 2867"/>
          <p:cNvSpPr/>
          <p:nvPr/>
        </p:nvSpPr>
        <p:spPr>
          <a:xfrm>
            <a:off x="-1066800" y="237975"/>
            <a:ext cx="685800" cy="9909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68" name="Shape 2868"/>
          <p:cNvSpPr/>
          <p:nvPr/>
        </p:nvSpPr>
        <p:spPr>
          <a:xfrm>
            <a:off x="-1066800" y="1276350"/>
            <a:ext cx="685800" cy="34563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69" name="Shape 2869"/>
          <p:cNvSpPr/>
          <p:nvPr/>
        </p:nvSpPr>
        <p:spPr>
          <a:xfrm>
            <a:off x="4610100" y="-889050"/>
            <a:ext cx="45150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0" name="Shape 2870"/>
          <p:cNvSpPr/>
          <p:nvPr/>
        </p:nvSpPr>
        <p:spPr>
          <a:xfrm>
            <a:off x="266700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1" name="Shape 2871"/>
          <p:cNvSpPr/>
          <p:nvPr/>
        </p:nvSpPr>
        <p:spPr>
          <a:xfrm>
            <a:off x="2508600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2" name="Shape 2872"/>
          <p:cNvSpPr/>
          <p:nvPr/>
        </p:nvSpPr>
        <p:spPr>
          <a:xfrm>
            <a:off x="4750501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3" name="Shape 2873"/>
          <p:cNvSpPr/>
          <p:nvPr/>
        </p:nvSpPr>
        <p:spPr>
          <a:xfrm>
            <a:off x="6992402" y="5473650"/>
            <a:ext cx="1913400" cy="546000"/>
          </a:xfrm>
          <a:prstGeom prst="rect">
            <a:avLst/>
          </a:prstGeom>
          <a:solidFill>
            <a:srgbClr val="253238">
              <a:alpha val="219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4" name="Shape 2874"/>
          <p:cNvSpPr txBox="1"/>
          <p:nvPr/>
        </p:nvSpPr>
        <p:spPr>
          <a:xfrm>
            <a:off x="509550" y="-1193850"/>
            <a:ext cx="8124900" cy="31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100">
                <a:solidFill>
                  <a:srgbClr val="BBC4C8"/>
                </a:solidFill>
              </a:rPr>
              <a:t>USE THESE BLOCKS AS APPROXIMATE ALIGNMENT GUIDES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  <p:sldLayoutId id="2147484051" r:id="rId19"/>
    <p:sldLayoutId id="2147484052" r:id="rId20"/>
    <p:sldLayoutId id="2147484053" r:id="rId21"/>
    <p:sldLayoutId id="2147484054" r:id="rId22"/>
    <p:sldLayoutId id="2147484055" r:id="rId23"/>
    <p:sldLayoutId id="2147484056" r:id="rId24"/>
    <p:sldLayoutId id="2147484057" r:id="rId25"/>
    <p:sldLayoutId id="2147484058" r:id="rId26"/>
    <p:sldLayoutId id="2147484059" r:id="rId27"/>
    <p:sldLayoutId id="2147484060" r:id="rId28"/>
    <p:sldLayoutId id="2147484061" r:id="rId29"/>
    <p:sldLayoutId id="2147484062" r:id="rId30"/>
    <p:sldLayoutId id="2147484063" r:id="rId31"/>
    <p:sldLayoutId id="2147484064" r:id="rId32"/>
    <p:sldLayoutId id="2147484065" r:id="rId33"/>
    <p:sldLayoutId id="2147484066" r:id="rId34"/>
    <p:sldLayoutId id="2147484067" r:id="rId35"/>
    <p:sldLayoutId id="2147484068" r:id="rId36"/>
    <p:sldLayoutId id="2147484069" r:id="rId37"/>
    <p:sldLayoutId id="2147484070" r:id="rId38"/>
    <p:sldLayoutId id="2147484071" r:id="rId39"/>
    <p:sldLayoutId id="2147484072" r:id="rId40"/>
    <p:sldLayoutId id="2147484073" r:id="rId41"/>
    <p:sldLayoutId id="2147484074" r:id="rId42"/>
    <p:sldLayoutId id="2147484075" r:id="rId43"/>
    <p:sldLayoutId id="2147484076" r:id="rId44"/>
    <p:sldLayoutId id="2147484077" r:id="rId45"/>
    <p:sldLayoutId id="2147484078" r:id="rId46"/>
    <p:sldLayoutId id="2147484079" r:id="rId47"/>
    <p:sldLayoutId id="2147484080" r:id="rId48"/>
    <p:sldLayoutId id="2147484081" r:id="rId49"/>
    <p:sldLayoutId id="2147484082" r:id="rId50"/>
    <p:sldLayoutId id="2147484083" r:id="rId51"/>
    <p:sldLayoutId id="2147484084" r:id="rId52"/>
    <p:sldLayoutId id="2147484085" r:id="rId53"/>
    <p:sldLayoutId id="2147484086" r:id="rId5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3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2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7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2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5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jpg"/><Relationship Id="rId11" Type="http://schemas.openxmlformats.org/officeDocument/2006/relationships/image" Target="../media/image71.jpg"/><Relationship Id="rId1" Type="http://schemas.openxmlformats.org/officeDocument/2006/relationships/slideLayout" Target="../slideLayouts/slideLayout32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9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" Type="http://schemas.openxmlformats.org/officeDocument/2006/relationships/slideLayout" Target="../slideLayouts/slideLayout3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2" name="Shape 3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2412">
            <a:off x="-818534" y="407635"/>
            <a:ext cx="12722821" cy="10496335"/>
          </a:xfrm>
          <a:prstGeom prst="rect">
            <a:avLst/>
          </a:prstGeom>
          <a:noFill/>
          <a:ln>
            <a:noFill/>
          </a:ln>
        </p:spPr>
      </p:pic>
      <p:sp>
        <p:nvSpPr>
          <p:cNvPr id="3303" name="Shape 3303"/>
          <p:cNvSpPr txBox="1">
            <a:spLocks noGrp="1"/>
          </p:cNvSpPr>
          <p:nvPr>
            <p:ph type="title"/>
          </p:nvPr>
        </p:nvSpPr>
        <p:spPr>
          <a:xfrm>
            <a:off x="457200" y="926000"/>
            <a:ext cx="7679100" cy="1492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700"/>
              <a:t>Programmatic is not just for performance, </a:t>
            </a:r>
            <a:br>
              <a:rPr lang="en" sz="2700"/>
            </a:br>
            <a:r>
              <a:rPr lang="en" sz="2700"/>
              <a:t>it rocks for branding as well</a:t>
            </a:r>
          </a:p>
        </p:txBody>
      </p:sp>
      <p:cxnSp>
        <p:nvCxnSpPr>
          <p:cNvPr id="3304" name="Shape 3304"/>
          <p:cNvCxnSpPr/>
          <p:nvPr/>
        </p:nvCxnSpPr>
        <p:spPr>
          <a:xfrm rot="10800000">
            <a:off x="536468" y="2566048"/>
            <a:ext cx="3429000" cy="0"/>
          </a:xfrm>
          <a:prstGeom prst="straightConnector1">
            <a:avLst/>
          </a:prstGeom>
          <a:noFill/>
          <a:ln w="12700" cap="flat" cmpd="sng">
            <a:solidFill>
              <a:srgbClr val="FFBC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5" name="Shape 3305"/>
          <p:cNvSpPr/>
          <p:nvPr/>
        </p:nvSpPr>
        <p:spPr>
          <a:xfrm>
            <a:off x="536471" y="3204178"/>
            <a:ext cx="3202800" cy="256500"/>
          </a:xfrm>
          <a:prstGeom prst="rect">
            <a:avLst/>
          </a:prstGeom>
          <a:noFill/>
          <a:ln>
            <a:noFill/>
          </a:ln>
        </p:spPr>
        <p:txBody>
          <a:bodyPr lIns="25725" tIns="25725" rIns="25725" bIns="25725" anchor="t" anchorCtr="0">
            <a:noAutofit/>
          </a:bodyPr>
          <a:lstStyle/>
          <a:p>
            <a:pPr marL="0" marR="0" lvl="0" indent="-69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Google Ukraine </a:t>
            </a:r>
          </a:p>
        </p:txBody>
      </p:sp>
      <p:sp>
        <p:nvSpPr>
          <p:cNvPr id="3306" name="Shape 3306"/>
          <p:cNvSpPr/>
          <p:nvPr/>
        </p:nvSpPr>
        <p:spPr>
          <a:xfrm>
            <a:off x="536468" y="2819651"/>
            <a:ext cx="3525300" cy="3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-69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F8EE1C"/>
                </a:solidFill>
                <a:latin typeface="Roboto"/>
                <a:ea typeface="Roboto"/>
                <a:cs typeface="Roboto"/>
                <a:sym typeface="Roboto"/>
              </a:rPr>
              <a:t>Max Makarenko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" name="Shape 1741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flipH="1"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2" name="Shape 17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9860" y="4669664"/>
            <a:ext cx="1106400" cy="36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3" name="Shape 1743"/>
          <p:cNvGrpSpPr/>
          <p:nvPr/>
        </p:nvGrpSpPr>
        <p:grpSpPr>
          <a:xfrm>
            <a:off x="139570" y="4759003"/>
            <a:ext cx="1840252" cy="406350"/>
            <a:chOff x="139570" y="4759003"/>
            <a:chExt cx="1840252" cy="406350"/>
          </a:xfrm>
        </p:grpSpPr>
        <p:pic>
          <p:nvPicPr>
            <p:cNvPr id="1744" name="Shape 17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40706" y="4865966"/>
              <a:ext cx="939116" cy="1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5" name="Shape 1745"/>
            <p:cNvPicPr preferRelativeResize="0"/>
            <p:nvPr/>
          </p:nvPicPr>
          <p:blipFill rotWithShape="1">
            <a:blip r:embed="rId6">
              <a:alphaModFix/>
            </a:blip>
            <a:srcRect r="47682"/>
            <a:stretch/>
          </p:blipFill>
          <p:spPr>
            <a:xfrm>
              <a:off x="139570" y="4759003"/>
              <a:ext cx="901133" cy="406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6" name="Shape 1746"/>
          <p:cNvSpPr/>
          <p:nvPr/>
        </p:nvSpPr>
        <p:spPr>
          <a:xfrm>
            <a:off x="996168" y="1040480"/>
            <a:ext cx="2528400" cy="9981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700" b="0" i="0" u="none" strike="noStrike" cap="none">
                <a:solidFill>
                  <a:srgbClr val="A8E200"/>
                </a:solidFill>
                <a:latin typeface="Roboto Slab"/>
                <a:ea typeface="Roboto Slab"/>
                <a:cs typeface="Roboto Slab"/>
                <a:sym typeface="Roboto Slab"/>
              </a:rPr>
              <a:t>2,200%</a:t>
            </a:r>
          </a:p>
        </p:txBody>
      </p:sp>
      <p:sp>
        <p:nvSpPr>
          <p:cNvPr id="1747" name="Shape 1747"/>
          <p:cNvSpPr/>
          <p:nvPr/>
        </p:nvSpPr>
        <p:spPr>
          <a:xfrm>
            <a:off x="620378" y="2082967"/>
            <a:ext cx="3197699" cy="4691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return on ad spend (ROAS)</a:t>
            </a:r>
          </a:p>
        </p:txBody>
      </p:sp>
      <p:sp>
        <p:nvSpPr>
          <p:cNvPr id="1748" name="Shape 1748"/>
          <p:cNvSpPr/>
          <p:nvPr/>
        </p:nvSpPr>
        <p:spPr>
          <a:xfrm>
            <a:off x="685676" y="2667493"/>
            <a:ext cx="3067200" cy="145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6000" b="0" i="0" u="none" strike="noStrike" cap="none">
                <a:solidFill>
                  <a:srgbClr val="A8E200"/>
                </a:solidFill>
                <a:latin typeface="Roboto Slab"/>
                <a:ea typeface="Roboto Slab"/>
                <a:cs typeface="Roboto Slab"/>
                <a:sym typeface="Roboto Slab"/>
              </a:rPr>
              <a:t>2X</a:t>
            </a:r>
          </a:p>
        </p:txBody>
      </p:sp>
      <p:sp>
        <p:nvSpPr>
          <p:cNvPr id="1749" name="Shape 1749"/>
          <p:cNvSpPr/>
          <p:nvPr/>
        </p:nvSpPr>
        <p:spPr>
          <a:xfrm>
            <a:off x="954981" y="3862045"/>
            <a:ext cx="2528400" cy="4691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anticipated revenue</a:t>
            </a:r>
          </a:p>
        </p:txBody>
      </p:sp>
      <p:pic>
        <p:nvPicPr>
          <p:cNvPr id="1750" name="Shape 1750"/>
          <p:cNvPicPr preferRelativeResize="0"/>
          <p:nvPr/>
        </p:nvPicPr>
        <p:blipFill rotWithShape="1">
          <a:blip r:embed="rId7">
            <a:alphaModFix/>
          </a:blip>
          <a:srcRect l="20159" t="19391" r="17156" b="19913"/>
          <a:stretch/>
        </p:blipFill>
        <p:spPr>
          <a:xfrm>
            <a:off x="5040100" y="1139475"/>
            <a:ext cx="3197699" cy="3438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39219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0" name="Shape 34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3862" y="-2081875"/>
            <a:ext cx="10838088" cy="7225372"/>
          </a:xfrm>
          <a:prstGeom prst="rect">
            <a:avLst/>
          </a:prstGeom>
          <a:noFill/>
          <a:ln>
            <a:noFill/>
          </a:ln>
        </p:spPr>
      </p:pic>
      <p:sp>
        <p:nvSpPr>
          <p:cNvPr id="3461" name="Shape 3461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700">
                <a:solidFill>
                  <a:srgbClr val="FFFFFF"/>
                </a:solidFill>
              </a:rPr>
              <a:t>Programmatic rocks for branding</a:t>
            </a:r>
          </a:p>
        </p:txBody>
      </p:sp>
      <p:sp>
        <p:nvSpPr>
          <p:cNvPr id="3462" name="Shape 3462"/>
          <p:cNvSpPr/>
          <p:nvPr/>
        </p:nvSpPr>
        <p:spPr>
          <a:xfrm>
            <a:off x="6715050" y="2180475"/>
            <a:ext cx="2181900" cy="24012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463" name="Shape 3463"/>
          <p:cNvGrpSpPr/>
          <p:nvPr/>
        </p:nvGrpSpPr>
        <p:grpSpPr>
          <a:xfrm>
            <a:off x="6245904" y="2925351"/>
            <a:ext cx="805845" cy="805929"/>
            <a:chOff x="1851100" y="2909100"/>
            <a:chExt cx="838200" cy="838200"/>
          </a:xfrm>
        </p:grpSpPr>
        <p:sp>
          <p:nvSpPr>
            <p:cNvPr id="3464" name="Shape 3464"/>
            <p:cNvSpPr/>
            <p:nvPr/>
          </p:nvSpPr>
          <p:spPr>
            <a:xfrm>
              <a:off x="1851100" y="2909100"/>
              <a:ext cx="838200" cy="83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Shape 3465"/>
            <p:cNvSpPr/>
            <p:nvPr/>
          </p:nvSpPr>
          <p:spPr>
            <a:xfrm>
              <a:off x="1899934" y="2957950"/>
              <a:ext cx="740700" cy="740700"/>
            </a:xfrm>
            <a:prstGeom prst="ellipse">
              <a:avLst/>
            </a:prstGeom>
            <a:solidFill>
              <a:srgbClr val="ECEFF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6" name="Shape 3466"/>
          <p:cNvSpPr/>
          <p:nvPr/>
        </p:nvSpPr>
        <p:spPr>
          <a:xfrm>
            <a:off x="4519912" y="2180475"/>
            <a:ext cx="2140200" cy="24012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467" name="Shape 3467"/>
          <p:cNvGrpSpPr/>
          <p:nvPr/>
        </p:nvGrpSpPr>
        <p:grpSpPr>
          <a:xfrm>
            <a:off x="4056540" y="2925351"/>
            <a:ext cx="805845" cy="805929"/>
            <a:chOff x="1851100" y="2909100"/>
            <a:chExt cx="838200" cy="838200"/>
          </a:xfrm>
        </p:grpSpPr>
        <p:sp>
          <p:nvSpPr>
            <p:cNvPr id="3468" name="Shape 3468"/>
            <p:cNvSpPr/>
            <p:nvPr/>
          </p:nvSpPr>
          <p:spPr>
            <a:xfrm>
              <a:off x="1851100" y="2909100"/>
              <a:ext cx="838200" cy="83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Shape 3469"/>
            <p:cNvSpPr/>
            <p:nvPr/>
          </p:nvSpPr>
          <p:spPr>
            <a:xfrm>
              <a:off x="1899934" y="2957950"/>
              <a:ext cx="740700" cy="740700"/>
            </a:xfrm>
            <a:prstGeom prst="ellipse">
              <a:avLst/>
            </a:prstGeom>
            <a:solidFill>
              <a:srgbClr val="ECEFF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0" name="Shape 3470"/>
          <p:cNvSpPr/>
          <p:nvPr/>
        </p:nvSpPr>
        <p:spPr>
          <a:xfrm>
            <a:off x="2324775" y="2180475"/>
            <a:ext cx="2140200" cy="24012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471" name="Shape 3471"/>
          <p:cNvGrpSpPr/>
          <p:nvPr/>
        </p:nvGrpSpPr>
        <p:grpSpPr>
          <a:xfrm>
            <a:off x="7412689" y="1651279"/>
            <a:ext cx="1027500" cy="1027500"/>
            <a:chOff x="2988054" y="1555955"/>
            <a:chExt cx="1027500" cy="1027500"/>
          </a:xfrm>
        </p:grpSpPr>
        <p:sp>
          <p:nvSpPr>
            <p:cNvPr id="3472" name="Shape 3472"/>
            <p:cNvSpPr/>
            <p:nvPr/>
          </p:nvSpPr>
          <p:spPr>
            <a:xfrm>
              <a:off x="2988054" y="1555955"/>
              <a:ext cx="1027500" cy="1027500"/>
            </a:xfrm>
            <a:prstGeom prst="flowChartConnector">
              <a:avLst/>
            </a:prstGeom>
            <a:solidFill>
              <a:srgbClr val="FFFFFF"/>
            </a:solidFill>
            <a:ln w="28575" cap="flat" cmpd="sng">
              <a:solidFill>
                <a:srgbClr val="00BF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473" name="Shape 3473"/>
            <p:cNvGrpSpPr/>
            <p:nvPr/>
          </p:nvGrpSpPr>
          <p:grpSpPr>
            <a:xfrm>
              <a:off x="3204984" y="1731715"/>
              <a:ext cx="596250" cy="676562"/>
              <a:chOff x="3252400" y="1677700"/>
              <a:chExt cx="456966" cy="518478"/>
            </a:xfrm>
          </p:grpSpPr>
          <p:sp>
            <p:nvSpPr>
              <p:cNvPr id="3474" name="Shape 3474"/>
              <p:cNvSpPr/>
              <p:nvPr/>
            </p:nvSpPr>
            <p:spPr>
              <a:xfrm>
                <a:off x="3661666" y="1849020"/>
                <a:ext cx="47700" cy="11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21" y="0"/>
                    </a:moveTo>
                    <a:cubicBezTo>
                      <a:pt x="107368" y="0"/>
                      <a:pt x="120000" y="26666"/>
                      <a:pt x="120000" y="66666"/>
                    </a:cubicBezTo>
                    <a:cubicBezTo>
                      <a:pt x="120000" y="93333"/>
                      <a:pt x="107368" y="120000"/>
                      <a:pt x="88421" y="120000"/>
                    </a:cubicBezTo>
                    <a:cubicBezTo>
                      <a:pt x="31578" y="120000"/>
                      <a:pt x="31578" y="120000"/>
                      <a:pt x="31578" y="120000"/>
                    </a:cubicBezTo>
                    <a:cubicBezTo>
                      <a:pt x="12631" y="120000"/>
                      <a:pt x="0" y="93333"/>
                      <a:pt x="0" y="66666"/>
                    </a:cubicBezTo>
                    <a:cubicBezTo>
                      <a:pt x="0" y="26666"/>
                      <a:pt x="12631" y="0"/>
                      <a:pt x="31578" y="0"/>
                    </a:cubicBezTo>
                    <a:lnTo>
                      <a:pt x="88421" y="0"/>
                    </a:lnTo>
                    <a:close/>
                  </a:path>
                </a:pathLst>
              </a:custGeom>
              <a:solidFill>
                <a:srgbClr val="29B9A0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5" name="Shape 3475"/>
              <p:cNvSpPr/>
              <p:nvPr/>
            </p:nvSpPr>
            <p:spPr>
              <a:xfrm>
                <a:off x="3633113" y="1725289"/>
                <a:ext cx="41400" cy="42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363" y="21176"/>
                    </a:moveTo>
                    <a:cubicBezTo>
                      <a:pt x="87272" y="7058"/>
                      <a:pt x="105454" y="0"/>
                      <a:pt x="112727" y="7058"/>
                    </a:cubicBezTo>
                    <a:cubicBezTo>
                      <a:pt x="120000" y="14117"/>
                      <a:pt x="112727" y="31764"/>
                      <a:pt x="98181" y="45882"/>
                    </a:cubicBezTo>
                    <a:cubicBezTo>
                      <a:pt x="43636" y="98823"/>
                      <a:pt x="43636" y="98823"/>
                      <a:pt x="43636" y="98823"/>
                    </a:cubicBezTo>
                    <a:cubicBezTo>
                      <a:pt x="29090" y="112941"/>
                      <a:pt x="14545" y="120000"/>
                      <a:pt x="7272" y="112941"/>
                    </a:cubicBezTo>
                    <a:cubicBezTo>
                      <a:pt x="0" y="105882"/>
                      <a:pt x="7272" y="88235"/>
                      <a:pt x="18181" y="74117"/>
                    </a:cubicBezTo>
                    <a:lnTo>
                      <a:pt x="76363" y="21176"/>
                    </a:lnTo>
                    <a:close/>
                  </a:path>
                </a:pathLst>
              </a:custGeom>
              <a:solidFill>
                <a:srgbClr val="29B9A0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6" name="Shape 3476"/>
              <p:cNvSpPr/>
              <p:nvPr/>
            </p:nvSpPr>
            <p:spPr>
              <a:xfrm>
                <a:off x="3537935" y="1677700"/>
                <a:ext cx="11100" cy="528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8571"/>
                    </a:moveTo>
                    <a:cubicBezTo>
                      <a:pt x="0" y="14285"/>
                      <a:pt x="26666" y="0"/>
                      <a:pt x="53333" y="0"/>
                    </a:cubicBezTo>
                    <a:cubicBezTo>
                      <a:pt x="93333" y="0"/>
                      <a:pt x="120000" y="14285"/>
                      <a:pt x="120000" y="28571"/>
                    </a:cubicBezTo>
                    <a:cubicBezTo>
                      <a:pt x="120000" y="91428"/>
                      <a:pt x="120000" y="91428"/>
                      <a:pt x="120000" y="91428"/>
                    </a:cubicBezTo>
                    <a:cubicBezTo>
                      <a:pt x="120000" y="105714"/>
                      <a:pt x="93333" y="120000"/>
                      <a:pt x="66666" y="120000"/>
                    </a:cubicBezTo>
                    <a:cubicBezTo>
                      <a:pt x="26666" y="120000"/>
                      <a:pt x="0" y="105714"/>
                      <a:pt x="0" y="91428"/>
                    </a:cubicBezTo>
                    <a:lnTo>
                      <a:pt x="0" y="28571"/>
                    </a:lnTo>
                    <a:close/>
                  </a:path>
                </a:pathLst>
              </a:custGeom>
              <a:solidFill>
                <a:srgbClr val="29B9A0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7" name="Shape 3477"/>
              <p:cNvSpPr/>
              <p:nvPr/>
            </p:nvSpPr>
            <p:spPr>
              <a:xfrm>
                <a:off x="3537935" y="1803018"/>
                <a:ext cx="8700" cy="10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0" y="0"/>
                      <a:pt x="34285" y="0"/>
                      <a:pt x="51428" y="0"/>
                    </a:cubicBezTo>
                    <a:cubicBezTo>
                      <a:pt x="85714" y="0"/>
                      <a:pt x="119999" y="15000"/>
                      <a:pt x="119999" y="60000"/>
                    </a:cubicBezTo>
                    <a:cubicBezTo>
                      <a:pt x="119999" y="90000"/>
                      <a:pt x="85714" y="120000"/>
                      <a:pt x="51428" y="120000"/>
                    </a:cubicBezTo>
                    <a:cubicBezTo>
                      <a:pt x="17142" y="120000"/>
                      <a:pt x="0" y="120000"/>
                      <a:pt x="0" y="120000"/>
                    </a:cubicBezTo>
                  </a:path>
                </a:pathLst>
              </a:custGeom>
              <a:solidFill>
                <a:srgbClr val="00B8D4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8" name="Shape 3478"/>
              <p:cNvSpPr/>
              <p:nvPr/>
            </p:nvSpPr>
            <p:spPr>
              <a:xfrm>
                <a:off x="3496691" y="1843204"/>
                <a:ext cx="9300" cy="8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cubicBezTo>
                      <a:pt x="120000" y="0"/>
                      <a:pt x="120000" y="34285"/>
                      <a:pt x="120000" y="68571"/>
                    </a:cubicBezTo>
                    <a:cubicBezTo>
                      <a:pt x="120000" y="85714"/>
                      <a:pt x="90000" y="119999"/>
                      <a:pt x="60000" y="119999"/>
                    </a:cubicBezTo>
                    <a:cubicBezTo>
                      <a:pt x="30000" y="119999"/>
                      <a:pt x="0" y="85714"/>
                      <a:pt x="0" y="68571"/>
                    </a:cubicBezTo>
                    <a:cubicBezTo>
                      <a:pt x="0" y="34285"/>
                      <a:pt x="0" y="0"/>
                      <a:pt x="0" y="0"/>
                    </a:cubicBezTo>
                  </a:path>
                </a:pathLst>
              </a:custGeom>
              <a:solidFill>
                <a:srgbClr val="00B8D4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9" name="Shape 3479"/>
              <p:cNvSpPr/>
              <p:nvPr/>
            </p:nvSpPr>
            <p:spPr>
              <a:xfrm>
                <a:off x="3463907" y="1770234"/>
                <a:ext cx="161400" cy="190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465" y="0"/>
                    </a:moveTo>
                    <a:cubicBezTo>
                      <a:pt x="26976" y="0"/>
                      <a:pt x="0" y="22894"/>
                      <a:pt x="0" y="51315"/>
                    </a:cubicBezTo>
                    <a:cubicBezTo>
                      <a:pt x="0" y="61578"/>
                      <a:pt x="3720" y="71052"/>
                      <a:pt x="10232" y="78947"/>
                    </a:cubicBezTo>
                    <a:cubicBezTo>
                      <a:pt x="36279" y="120000"/>
                      <a:pt x="36279" y="120000"/>
                      <a:pt x="36279" y="120000"/>
                    </a:cubicBezTo>
                    <a:cubicBezTo>
                      <a:pt x="86511" y="120000"/>
                      <a:pt x="86511" y="120000"/>
                      <a:pt x="86511" y="120000"/>
                    </a:cubicBezTo>
                    <a:cubicBezTo>
                      <a:pt x="110697" y="78947"/>
                      <a:pt x="110697" y="78947"/>
                      <a:pt x="110697" y="78947"/>
                    </a:cubicBezTo>
                    <a:cubicBezTo>
                      <a:pt x="116279" y="71052"/>
                      <a:pt x="120000" y="61578"/>
                      <a:pt x="120000" y="51315"/>
                    </a:cubicBezTo>
                    <a:cubicBezTo>
                      <a:pt x="120000" y="22894"/>
                      <a:pt x="93023" y="0"/>
                      <a:pt x="60465" y="0"/>
                    </a:cubicBezTo>
                    <a:moveTo>
                      <a:pt x="60465" y="6315"/>
                    </a:moveTo>
                    <a:cubicBezTo>
                      <a:pt x="89302" y="6315"/>
                      <a:pt x="112558" y="26842"/>
                      <a:pt x="112558" y="51315"/>
                    </a:cubicBezTo>
                    <a:cubicBezTo>
                      <a:pt x="112558" y="60000"/>
                      <a:pt x="109767" y="67894"/>
                      <a:pt x="104186" y="75000"/>
                    </a:cubicBezTo>
                    <a:cubicBezTo>
                      <a:pt x="104186" y="75789"/>
                      <a:pt x="104186" y="75789"/>
                      <a:pt x="104186" y="75789"/>
                    </a:cubicBezTo>
                    <a:cubicBezTo>
                      <a:pt x="104186" y="75789"/>
                      <a:pt x="104186" y="75789"/>
                      <a:pt x="104186" y="75789"/>
                    </a:cubicBezTo>
                    <a:cubicBezTo>
                      <a:pt x="81860" y="113684"/>
                      <a:pt x="81860" y="113684"/>
                      <a:pt x="81860" y="113684"/>
                    </a:cubicBezTo>
                    <a:cubicBezTo>
                      <a:pt x="40930" y="113684"/>
                      <a:pt x="40930" y="113684"/>
                      <a:pt x="40930" y="113684"/>
                    </a:cubicBezTo>
                    <a:cubicBezTo>
                      <a:pt x="16744" y="75789"/>
                      <a:pt x="16744" y="75789"/>
                      <a:pt x="16744" y="75789"/>
                    </a:cubicBezTo>
                    <a:cubicBezTo>
                      <a:pt x="15813" y="75789"/>
                      <a:pt x="15813" y="75789"/>
                      <a:pt x="15813" y="75789"/>
                    </a:cubicBezTo>
                    <a:cubicBezTo>
                      <a:pt x="15813" y="75000"/>
                      <a:pt x="15813" y="75000"/>
                      <a:pt x="15813" y="75000"/>
                    </a:cubicBezTo>
                    <a:cubicBezTo>
                      <a:pt x="10232" y="67894"/>
                      <a:pt x="7441" y="60000"/>
                      <a:pt x="7441" y="51315"/>
                    </a:cubicBezTo>
                    <a:cubicBezTo>
                      <a:pt x="7441" y="26842"/>
                      <a:pt x="31627" y="6315"/>
                      <a:pt x="60465" y="6315"/>
                    </a:cubicBezTo>
                  </a:path>
                </a:pathLst>
              </a:custGeom>
              <a:solidFill>
                <a:srgbClr val="00838F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0" name="Shape 3480"/>
              <p:cNvSpPr/>
              <p:nvPr/>
            </p:nvSpPr>
            <p:spPr>
              <a:xfrm>
                <a:off x="3496691" y="1803018"/>
                <a:ext cx="42300" cy="42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235" y="120000"/>
                    </a:moveTo>
                    <a:cubicBezTo>
                      <a:pt x="0" y="120000"/>
                      <a:pt x="0" y="120000"/>
                      <a:pt x="0" y="120000"/>
                    </a:cubicBezTo>
                    <a:cubicBezTo>
                      <a:pt x="0" y="52941"/>
                      <a:pt x="52941" y="0"/>
                      <a:pt x="120000" y="0"/>
                    </a:cubicBezTo>
                    <a:cubicBezTo>
                      <a:pt x="120000" y="28235"/>
                      <a:pt x="120000" y="28235"/>
                      <a:pt x="120000" y="28235"/>
                    </a:cubicBezTo>
                    <a:cubicBezTo>
                      <a:pt x="67058" y="28235"/>
                      <a:pt x="28235" y="67058"/>
                      <a:pt x="28235" y="120000"/>
                    </a:cubicBezTo>
                  </a:path>
                </a:pathLst>
              </a:custGeom>
              <a:solidFill>
                <a:srgbClr val="29B9A0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1" name="Shape 3481"/>
              <p:cNvSpPr/>
              <p:nvPr/>
            </p:nvSpPr>
            <p:spPr>
              <a:xfrm>
                <a:off x="3512554" y="1970637"/>
                <a:ext cx="67800" cy="10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0000"/>
                    </a:moveTo>
                    <a:cubicBezTo>
                      <a:pt x="0" y="30000"/>
                      <a:pt x="8888" y="0"/>
                      <a:pt x="22222" y="0"/>
                    </a:cubicBezTo>
                    <a:cubicBezTo>
                      <a:pt x="97777" y="0"/>
                      <a:pt x="97777" y="0"/>
                      <a:pt x="97777" y="0"/>
                    </a:cubicBezTo>
                    <a:cubicBezTo>
                      <a:pt x="111111" y="0"/>
                      <a:pt x="120000" y="30000"/>
                      <a:pt x="120000" y="60000"/>
                    </a:cubicBezTo>
                    <a:cubicBezTo>
                      <a:pt x="120000" y="90000"/>
                      <a:pt x="111111" y="120000"/>
                      <a:pt x="97777" y="120000"/>
                    </a:cubicBezTo>
                    <a:cubicBezTo>
                      <a:pt x="22222" y="120000"/>
                      <a:pt x="22222" y="120000"/>
                      <a:pt x="22222" y="120000"/>
                    </a:cubicBezTo>
                    <a:cubicBezTo>
                      <a:pt x="8888" y="120000"/>
                      <a:pt x="0" y="90000"/>
                      <a:pt x="0" y="60000"/>
                    </a:cubicBezTo>
                  </a:path>
                </a:pathLst>
              </a:custGeom>
              <a:solidFill>
                <a:srgbClr val="00838F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2" name="Shape 3482"/>
              <p:cNvSpPr/>
              <p:nvPr/>
            </p:nvSpPr>
            <p:spPr>
              <a:xfrm>
                <a:off x="3512554" y="1990730"/>
                <a:ext cx="67800" cy="10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0000"/>
                    </a:moveTo>
                    <a:cubicBezTo>
                      <a:pt x="0" y="30000"/>
                      <a:pt x="8888" y="0"/>
                      <a:pt x="22222" y="0"/>
                    </a:cubicBezTo>
                    <a:cubicBezTo>
                      <a:pt x="97777" y="0"/>
                      <a:pt x="97777" y="0"/>
                      <a:pt x="97777" y="0"/>
                    </a:cubicBezTo>
                    <a:cubicBezTo>
                      <a:pt x="111111" y="0"/>
                      <a:pt x="120000" y="30000"/>
                      <a:pt x="120000" y="60000"/>
                    </a:cubicBezTo>
                    <a:cubicBezTo>
                      <a:pt x="120000" y="90000"/>
                      <a:pt x="111111" y="120000"/>
                      <a:pt x="97777" y="120000"/>
                    </a:cubicBezTo>
                    <a:cubicBezTo>
                      <a:pt x="22222" y="120000"/>
                      <a:pt x="22222" y="120000"/>
                      <a:pt x="22222" y="120000"/>
                    </a:cubicBezTo>
                    <a:cubicBezTo>
                      <a:pt x="8888" y="120000"/>
                      <a:pt x="0" y="90000"/>
                      <a:pt x="0" y="60000"/>
                    </a:cubicBezTo>
                  </a:path>
                </a:pathLst>
              </a:custGeom>
              <a:solidFill>
                <a:srgbClr val="00838F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3" name="Shape 3483"/>
              <p:cNvSpPr/>
              <p:nvPr/>
            </p:nvSpPr>
            <p:spPr>
              <a:xfrm>
                <a:off x="3512554" y="2010823"/>
                <a:ext cx="67800" cy="11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3333"/>
                    </a:moveTo>
                    <a:cubicBezTo>
                      <a:pt x="0" y="26666"/>
                      <a:pt x="8888" y="0"/>
                      <a:pt x="22222" y="0"/>
                    </a:cubicBezTo>
                    <a:cubicBezTo>
                      <a:pt x="97777" y="0"/>
                      <a:pt x="97777" y="0"/>
                      <a:pt x="97777" y="0"/>
                    </a:cubicBezTo>
                    <a:cubicBezTo>
                      <a:pt x="111111" y="0"/>
                      <a:pt x="120000" y="26666"/>
                      <a:pt x="120000" y="53333"/>
                    </a:cubicBezTo>
                    <a:cubicBezTo>
                      <a:pt x="120000" y="93333"/>
                      <a:pt x="111111" y="120000"/>
                      <a:pt x="97777" y="120000"/>
                    </a:cubicBezTo>
                    <a:cubicBezTo>
                      <a:pt x="22222" y="120000"/>
                      <a:pt x="22222" y="120000"/>
                      <a:pt x="22222" y="120000"/>
                    </a:cubicBezTo>
                    <a:cubicBezTo>
                      <a:pt x="8888" y="120000"/>
                      <a:pt x="0" y="93333"/>
                      <a:pt x="0" y="53333"/>
                    </a:cubicBezTo>
                  </a:path>
                </a:pathLst>
              </a:custGeom>
              <a:solidFill>
                <a:srgbClr val="00838F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4" name="Shape 3484"/>
              <p:cNvSpPr/>
              <p:nvPr/>
            </p:nvSpPr>
            <p:spPr>
              <a:xfrm>
                <a:off x="3526302" y="2031974"/>
                <a:ext cx="40200" cy="10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0000"/>
                    </a:moveTo>
                    <a:cubicBezTo>
                      <a:pt x="0" y="15000"/>
                      <a:pt x="18750" y="0"/>
                      <a:pt x="37500" y="0"/>
                    </a:cubicBezTo>
                    <a:cubicBezTo>
                      <a:pt x="82500" y="0"/>
                      <a:pt x="82500" y="0"/>
                      <a:pt x="82500" y="0"/>
                    </a:cubicBezTo>
                    <a:cubicBezTo>
                      <a:pt x="105000" y="0"/>
                      <a:pt x="120000" y="15000"/>
                      <a:pt x="120000" y="60000"/>
                    </a:cubicBezTo>
                    <a:cubicBezTo>
                      <a:pt x="120000" y="90000"/>
                      <a:pt x="105000" y="120000"/>
                      <a:pt x="82500" y="120000"/>
                    </a:cubicBezTo>
                    <a:cubicBezTo>
                      <a:pt x="37500" y="120000"/>
                      <a:pt x="37500" y="120000"/>
                      <a:pt x="37500" y="120000"/>
                    </a:cubicBezTo>
                    <a:cubicBezTo>
                      <a:pt x="18750" y="120000"/>
                      <a:pt x="0" y="90000"/>
                      <a:pt x="0" y="60000"/>
                    </a:cubicBezTo>
                  </a:path>
                </a:pathLst>
              </a:custGeom>
              <a:solidFill>
                <a:srgbClr val="29B9A0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5" name="Shape 3485"/>
              <p:cNvSpPr/>
              <p:nvPr/>
            </p:nvSpPr>
            <p:spPr>
              <a:xfrm>
                <a:off x="3381419" y="1849020"/>
                <a:ext cx="47700" cy="11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578" y="0"/>
                    </a:moveTo>
                    <a:cubicBezTo>
                      <a:pt x="12631" y="0"/>
                      <a:pt x="0" y="26666"/>
                      <a:pt x="0" y="66666"/>
                    </a:cubicBezTo>
                    <a:cubicBezTo>
                      <a:pt x="0" y="93333"/>
                      <a:pt x="12631" y="120000"/>
                      <a:pt x="31578" y="120000"/>
                    </a:cubicBezTo>
                    <a:cubicBezTo>
                      <a:pt x="88421" y="120000"/>
                      <a:pt x="88421" y="120000"/>
                      <a:pt x="88421" y="120000"/>
                    </a:cubicBezTo>
                    <a:cubicBezTo>
                      <a:pt x="104210" y="120000"/>
                      <a:pt x="120000" y="93333"/>
                      <a:pt x="120000" y="66666"/>
                    </a:cubicBezTo>
                    <a:cubicBezTo>
                      <a:pt x="120000" y="26666"/>
                      <a:pt x="104210" y="0"/>
                      <a:pt x="88421" y="0"/>
                    </a:cubicBezTo>
                    <a:lnTo>
                      <a:pt x="31578" y="0"/>
                    </a:lnTo>
                    <a:close/>
                  </a:path>
                </a:pathLst>
              </a:custGeom>
              <a:solidFill>
                <a:srgbClr val="29B9A0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6" name="Shape 3486"/>
              <p:cNvSpPr/>
              <p:nvPr/>
            </p:nvSpPr>
            <p:spPr>
              <a:xfrm>
                <a:off x="3416318" y="1725289"/>
                <a:ext cx="41400" cy="42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636" y="21176"/>
                    </a:moveTo>
                    <a:cubicBezTo>
                      <a:pt x="29090" y="7058"/>
                      <a:pt x="14545" y="0"/>
                      <a:pt x="7272" y="7058"/>
                    </a:cubicBezTo>
                    <a:cubicBezTo>
                      <a:pt x="0" y="14117"/>
                      <a:pt x="7272" y="31764"/>
                      <a:pt x="18181" y="45882"/>
                    </a:cubicBezTo>
                    <a:cubicBezTo>
                      <a:pt x="76363" y="98823"/>
                      <a:pt x="76363" y="98823"/>
                      <a:pt x="76363" y="98823"/>
                    </a:cubicBezTo>
                    <a:cubicBezTo>
                      <a:pt x="87272" y="112941"/>
                      <a:pt x="105454" y="120000"/>
                      <a:pt x="112727" y="112941"/>
                    </a:cubicBezTo>
                    <a:cubicBezTo>
                      <a:pt x="120000" y="105882"/>
                      <a:pt x="112727" y="88235"/>
                      <a:pt x="98181" y="74117"/>
                    </a:cubicBezTo>
                    <a:lnTo>
                      <a:pt x="43636" y="21176"/>
                    </a:lnTo>
                    <a:close/>
                  </a:path>
                </a:pathLst>
              </a:custGeom>
              <a:solidFill>
                <a:srgbClr val="29B9A0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7" name="Shape 3487"/>
              <p:cNvSpPr/>
              <p:nvPr/>
            </p:nvSpPr>
            <p:spPr>
              <a:xfrm>
                <a:off x="3271435" y="2005536"/>
                <a:ext cx="152399" cy="188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573" y="60397"/>
                    </a:moveTo>
                    <a:cubicBezTo>
                      <a:pt x="82622" y="57218"/>
                      <a:pt x="80655" y="54834"/>
                      <a:pt x="80655" y="51655"/>
                    </a:cubicBezTo>
                    <a:cubicBezTo>
                      <a:pt x="80655" y="47682"/>
                      <a:pt x="85573" y="44503"/>
                      <a:pt x="89508" y="40529"/>
                    </a:cubicBezTo>
                    <a:cubicBezTo>
                      <a:pt x="107213" y="28609"/>
                      <a:pt x="107213" y="28609"/>
                      <a:pt x="107213" y="28609"/>
                    </a:cubicBezTo>
                    <a:cubicBezTo>
                      <a:pt x="110163" y="26225"/>
                      <a:pt x="114098" y="23046"/>
                      <a:pt x="117049" y="19072"/>
                    </a:cubicBezTo>
                    <a:cubicBezTo>
                      <a:pt x="120000" y="14304"/>
                      <a:pt x="120000" y="9536"/>
                      <a:pt x="117049" y="5562"/>
                    </a:cubicBezTo>
                    <a:cubicBezTo>
                      <a:pt x="113114" y="794"/>
                      <a:pt x="105245" y="0"/>
                      <a:pt x="99344" y="794"/>
                    </a:cubicBezTo>
                    <a:cubicBezTo>
                      <a:pt x="93442" y="2384"/>
                      <a:pt x="88524" y="4768"/>
                      <a:pt x="84590" y="7152"/>
                    </a:cubicBezTo>
                    <a:cubicBezTo>
                      <a:pt x="60000" y="21456"/>
                      <a:pt x="60000" y="21456"/>
                      <a:pt x="60000" y="21456"/>
                    </a:cubicBezTo>
                    <a:cubicBezTo>
                      <a:pt x="52131" y="26225"/>
                      <a:pt x="42295" y="31788"/>
                      <a:pt x="37377" y="40529"/>
                    </a:cubicBezTo>
                    <a:cubicBezTo>
                      <a:pt x="33442" y="48476"/>
                      <a:pt x="35409" y="57218"/>
                      <a:pt x="36393" y="65165"/>
                    </a:cubicBezTo>
                    <a:cubicBezTo>
                      <a:pt x="37377" y="70728"/>
                      <a:pt x="38360" y="77086"/>
                      <a:pt x="37377" y="81854"/>
                    </a:cubicBezTo>
                    <a:cubicBezTo>
                      <a:pt x="35409" y="92980"/>
                      <a:pt x="21639" y="104105"/>
                      <a:pt x="1967" y="114437"/>
                    </a:cubicBezTo>
                    <a:cubicBezTo>
                      <a:pt x="983" y="115231"/>
                      <a:pt x="0" y="116821"/>
                      <a:pt x="983" y="118410"/>
                    </a:cubicBezTo>
                    <a:cubicBezTo>
                      <a:pt x="1967" y="119205"/>
                      <a:pt x="2950" y="120000"/>
                      <a:pt x="3934" y="120000"/>
                    </a:cubicBezTo>
                    <a:cubicBezTo>
                      <a:pt x="4918" y="120000"/>
                      <a:pt x="5901" y="119205"/>
                      <a:pt x="5901" y="119205"/>
                    </a:cubicBezTo>
                    <a:cubicBezTo>
                      <a:pt x="6885" y="119205"/>
                      <a:pt x="41311" y="100927"/>
                      <a:pt x="45245" y="83443"/>
                    </a:cubicBezTo>
                    <a:cubicBezTo>
                      <a:pt x="46229" y="77086"/>
                      <a:pt x="45245" y="69933"/>
                      <a:pt x="44262" y="64370"/>
                    </a:cubicBezTo>
                    <a:cubicBezTo>
                      <a:pt x="42295" y="56423"/>
                      <a:pt x="41311" y="49271"/>
                      <a:pt x="44262" y="42913"/>
                    </a:cubicBezTo>
                    <a:cubicBezTo>
                      <a:pt x="48196" y="35761"/>
                      <a:pt x="57049" y="30198"/>
                      <a:pt x="63934" y="26225"/>
                    </a:cubicBezTo>
                    <a:cubicBezTo>
                      <a:pt x="89508" y="11920"/>
                      <a:pt x="89508" y="11920"/>
                      <a:pt x="89508" y="11920"/>
                    </a:cubicBezTo>
                    <a:cubicBezTo>
                      <a:pt x="92459" y="9536"/>
                      <a:pt x="96393" y="7947"/>
                      <a:pt x="101311" y="7152"/>
                    </a:cubicBezTo>
                    <a:cubicBezTo>
                      <a:pt x="104262" y="6357"/>
                      <a:pt x="109180" y="6357"/>
                      <a:pt x="111147" y="8741"/>
                    </a:cubicBezTo>
                    <a:cubicBezTo>
                      <a:pt x="112131" y="11125"/>
                      <a:pt x="112131" y="14304"/>
                      <a:pt x="110163" y="16688"/>
                    </a:cubicBezTo>
                    <a:cubicBezTo>
                      <a:pt x="108196" y="19072"/>
                      <a:pt x="105245" y="21456"/>
                      <a:pt x="102295" y="23841"/>
                    </a:cubicBezTo>
                    <a:cubicBezTo>
                      <a:pt x="85573" y="36556"/>
                      <a:pt x="85573" y="36556"/>
                      <a:pt x="85573" y="36556"/>
                    </a:cubicBezTo>
                    <a:cubicBezTo>
                      <a:pt x="79672" y="40529"/>
                      <a:pt x="73770" y="45298"/>
                      <a:pt x="73770" y="51655"/>
                    </a:cubicBezTo>
                    <a:cubicBezTo>
                      <a:pt x="73770" y="56423"/>
                      <a:pt x="76721" y="60397"/>
                      <a:pt x="79672" y="63576"/>
                    </a:cubicBezTo>
                    <a:cubicBezTo>
                      <a:pt x="80655" y="65165"/>
                      <a:pt x="81639" y="65960"/>
                      <a:pt x="82622" y="67549"/>
                    </a:cubicBezTo>
                    <a:cubicBezTo>
                      <a:pt x="86557" y="73907"/>
                      <a:pt x="85573" y="81854"/>
                      <a:pt x="84590" y="88211"/>
                    </a:cubicBezTo>
                    <a:cubicBezTo>
                      <a:pt x="84590" y="89801"/>
                      <a:pt x="85573" y="91390"/>
                      <a:pt x="87540" y="91390"/>
                    </a:cubicBezTo>
                    <a:cubicBezTo>
                      <a:pt x="89508" y="91390"/>
                      <a:pt x="91475" y="90596"/>
                      <a:pt x="91475" y="89006"/>
                    </a:cubicBezTo>
                    <a:cubicBezTo>
                      <a:pt x="92459" y="81854"/>
                      <a:pt x="93442" y="72317"/>
                      <a:pt x="88524" y="65165"/>
                    </a:cubicBezTo>
                    <a:cubicBezTo>
                      <a:pt x="87540" y="63576"/>
                      <a:pt x="86557" y="61986"/>
                      <a:pt x="85573" y="60397"/>
                    </a:cubicBezTo>
                  </a:path>
                </a:pathLst>
              </a:custGeom>
              <a:solidFill>
                <a:srgbClr val="00BFA5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8" name="Shape 3488"/>
              <p:cNvSpPr/>
              <p:nvPr/>
            </p:nvSpPr>
            <p:spPr>
              <a:xfrm>
                <a:off x="3269849" y="2004478"/>
                <a:ext cx="155400" cy="191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38" y="120000"/>
                    </a:moveTo>
                    <a:cubicBezTo>
                      <a:pt x="3870" y="120000"/>
                      <a:pt x="1935" y="119215"/>
                      <a:pt x="967" y="118431"/>
                    </a:cubicBezTo>
                    <a:cubicBezTo>
                      <a:pt x="0" y="117647"/>
                      <a:pt x="0" y="116078"/>
                      <a:pt x="0" y="115294"/>
                    </a:cubicBezTo>
                    <a:cubicBezTo>
                      <a:pt x="967" y="114509"/>
                      <a:pt x="967" y="113725"/>
                      <a:pt x="1935" y="112941"/>
                    </a:cubicBezTo>
                    <a:cubicBezTo>
                      <a:pt x="24193" y="100392"/>
                      <a:pt x="34838" y="90980"/>
                      <a:pt x="36774" y="81568"/>
                    </a:cubicBezTo>
                    <a:cubicBezTo>
                      <a:pt x="37741" y="76862"/>
                      <a:pt x="36774" y="70588"/>
                      <a:pt x="35806" y="65098"/>
                    </a:cubicBezTo>
                    <a:cubicBezTo>
                      <a:pt x="34838" y="57254"/>
                      <a:pt x="32903" y="48627"/>
                      <a:pt x="36774" y="40784"/>
                    </a:cubicBezTo>
                    <a:cubicBezTo>
                      <a:pt x="41612" y="31372"/>
                      <a:pt x="51290" y="25882"/>
                      <a:pt x="59032" y="21176"/>
                    </a:cubicBezTo>
                    <a:cubicBezTo>
                      <a:pt x="84193" y="7058"/>
                      <a:pt x="84193" y="7058"/>
                      <a:pt x="84193" y="7058"/>
                    </a:cubicBezTo>
                    <a:cubicBezTo>
                      <a:pt x="88064" y="4705"/>
                      <a:pt x="92903" y="2352"/>
                      <a:pt x="98709" y="784"/>
                    </a:cubicBezTo>
                    <a:cubicBezTo>
                      <a:pt x="104516" y="0"/>
                      <a:pt x="112258" y="784"/>
                      <a:pt x="117096" y="6274"/>
                    </a:cubicBezTo>
                    <a:cubicBezTo>
                      <a:pt x="120000" y="10196"/>
                      <a:pt x="120000" y="15686"/>
                      <a:pt x="117096" y="20392"/>
                    </a:cubicBezTo>
                    <a:cubicBezTo>
                      <a:pt x="114193" y="24313"/>
                      <a:pt x="110322" y="26666"/>
                      <a:pt x="107419" y="29803"/>
                    </a:cubicBezTo>
                    <a:cubicBezTo>
                      <a:pt x="90000" y="41568"/>
                      <a:pt x="90000" y="41568"/>
                      <a:pt x="90000" y="41568"/>
                    </a:cubicBezTo>
                    <a:cubicBezTo>
                      <a:pt x="86129" y="44705"/>
                      <a:pt x="81290" y="48627"/>
                      <a:pt x="81290" y="51764"/>
                    </a:cubicBezTo>
                    <a:cubicBezTo>
                      <a:pt x="81290" y="54117"/>
                      <a:pt x="84193" y="57254"/>
                      <a:pt x="86129" y="59607"/>
                    </a:cubicBezTo>
                    <a:cubicBezTo>
                      <a:pt x="85161" y="60392"/>
                      <a:pt x="85161" y="60392"/>
                      <a:pt x="85161" y="60392"/>
                    </a:cubicBezTo>
                    <a:cubicBezTo>
                      <a:pt x="86129" y="59607"/>
                      <a:pt x="86129" y="59607"/>
                      <a:pt x="86129" y="59607"/>
                    </a:cubicBezTo>
                    <a:cubicBezTo>
                      <a:pt x="87096" y="61176"/>
                      <a:pt x="88064" y="62745"/>
                      <a:pt x="89032" y="64313"/>
                    </a:cubicBezTo>
                    <a:cubicBezTo>
                      <a:pt x="93870" y="72156"/>
                      <a:pt x="92903" y="81568"/>
                      <a:pt x="92903" y="88627"/>
                    </a:cubicBezTo>
                    <a:cubicBezTo>
                      <a:pt x="92903" y="89411"/>
                      <a:pt x="91935" y="90196"/>
                      <a:pt x="90967" y="90980"/>
                    </a:cubicBezTo>
                    <a:cubicBezTo>
                      <a:pt x="90000" y="91764"/>
                      <a:pt x="89032" y="91764"/>
                      <a:pt x="87096" y="91764"/>
                    </a:cubicBezTo>
                    <a:cubicBezTo>
                      <a:pt x="85161" y="91764"/>
                      <a:pt x="83225" y="90196"/>
                      <a:pt x="83225" y="87843"/>
                    </a:cubicBezTo>
                    <a:cubicBezTo>
                      <a:pt x="84193" y="81568"/>
                      <a:pt x="84193" y="73725"/>
                      <a:pt x="81290" y="68235"/>
                    </a:cubicBezTo>
                    <a:cubicBezTo>
                      <a:pt x="80322" y="66666"/>
                      <a:pt x="79354" y="65098"/>
                      <a:pt x="78387" y="63529"/>
                    </a:cubicBezTo>
                    <a:cubicBezTo>
                      <a:pt x="75483" y="60392"/>
                      <a:pt x="72580" y="56470"/>
                      <a:pt x="72580" y="51764"/>
                    </a:cubicBezTo>
                    <a:cubicBezTo>
                      <a:pt x="72580" y="45490"/>
                      <a:pt x="78387" y="40000"/>
                      <a:pt x="84193" y="36078"/>
                    </a:cubicBezTo>
                    <a:cubicBezTo>
                      <a:pt x="100645" y="23529"/>
                      <a:pt x="100645" y="23529"/>
                      <a:pt x="100645" y="23529"/>
                    </a:cubicBezTo>
                    <a:cubicBezTo>
                      <a:pt x="103548" y="21960"/>
                      <a:pt x="106451" y="19607"/>
                      <a:pt x="108387" y="16470"/>
                    </a:cubicBezTo>
                    <a:cubicBezTo>
                      <a:pt x="109354" y="14901"/>
                      <a:pt x="110322" y="11764"/>
                      <a:pt x="109354" y="10196"/>
                    </a:cubicBezTo>
                    <a:cubicBezTo>
                      <a:pt x="107419" y="8627"/>
                      <a:pt x="103548" y="7843"/>
                      <a:pt x="100645" y="8627"/>
                    </a:cubicBezTo>
                    <a:cubicBezTo>
                      <a:pt x="96774" y="9411"/>
                      <a:pt x="92903" y="10980"/>
                      <a:pt x="89032" y="13333"/>
                    </a:cubicBezTo>
                    <a:cubicBezTo>
                      <a:pt x="64838" y="27450"/>
                      <a:pt x="64838" y="27450"/>
                      <a:pt x="64838" y="27450"/>
                    </a:cubicBezTo>
                    <a:cubicBezTo>
                      <a:pt x="58064" y="31372"/>
                      <a:pt x="49354" y="36862"/>
                      <a:pt x="45483" y="43137"/>
                    </a:cubicBezTo>
                    <a:cubicBezTo>
                      <a:pt x="42580" y="49411"/>
                      <a:pt x="43548" y="56470"/>
                      <a:pt x="45483" y="63529"/>
                    </a:cubicBezTo>
                    <a:cubicBezTo>
                      <a:pt x="46451" y="69803"/>
                      <a:pt x="47419" y="76862"/>
                      <a:pt x="46451" y="83137"/>
                    </a:cubicBezTo>
                    <a:cubicBezTo>
                      <a:pt x="42580" y="99607"/>
                      <a:pt x="13548" y="116078"/>
                      <a:pt x="7741" y="119215"/>
                    </a:cubicBezTo>
                    <a:cubicBezTo>
                      <a:pt x="6774" y="120000"/>
                      <a:pt x="5806" y="120000"/>
                      <a:pt x="4838" y="120000"/>
                    </a:cubicBezTo>
                    <a:moveTo>
                      <a:pt x="102580" y="2352"/>
                    </a:moveTo>
                    <a:cubicBezTo>
                      <a:pt x="101612" y="2352"/>
                      <a:pt x="100645" y="2352"/>
                      <a:pt x="98709" y="3137"/>
                    </a:cubicBezTo>
                    <a:cubicBezTo>
                      <a:pt x="93870" y="3921"/>
                      <a:pt x="89032" y="6274"/>
                      <a:pt x="85161" y="8627"/>
                    </a:cubicBezTo>
                    <a:cubicBezTo>
                      <a:pt x="60967" y="22745"/>
                      <a:pt x="60967" y="22745"/>
                      <a:pt x="60967" y="22745"/>
                    </a:cubicBezTo>
                    <a:cubicBezTo>
                      <a:pt x="53225" y="27450"/>
                      <a:pt x="43548" y="32941"/>
                      <a:pt x="39677" y="40784"/>
                    </a:cubicBezTo>
                    <a:cubicBezTo>
                      <a:pt x="35806" y="48627"/>
                      <a:pt x="36774" y="57254"/>
                      <a:pt x="38709" y="65098"/>
                    </a:cubicBezTo>
                    <a:cubicBezTo>
                      <a:pt x="39677" y="70588"/>
                      <a:pt x="40645" y="76862"/>
                      <a:pt x="39677" y="82352"/>
                    </a:cubicBezTo>
                    <a:cubicBezTo>
                      <a:pt x="36774" y="91764"/>
                      <a:pt x="26129" y="101960"/>
                      <a:pt x="3870" y="114509"/>
                    </a:cubicBezTo>
                    <a:cubicBezTo>
                      <a:pt x="2903" y="114509"/>
                      <a:pt x="2903" y="115294"/>
                      <a:pt x="2903" y="116078"/>
                    </a:cubicBezTo>
                    <a:cubicBezTo>
                      <a:pt x="2903" y="116078"/>
                      <a:pt x="2903" y="116862"/>
                      <a:pt x="2903" y="116862"/>
                    </a:cubicBezTo>
                    <a:cubicBezTo>
                      <a:pt x="3870" y="117647"/>
                      <a:pt x="5806" y="118431"/>
                      <a:pt x="6774" y="117647"/>
                    </a:cubicBezTo>
                    <a:cubicBezTo>
                      <a:pt x="9677" y="116078"/>
                      <a:pt x="40645" y="98823"/>
                      <a:pt x="43548" y="82352"/>
                    </a:cubicBezTo>
                    <a:cubicBezTo>
                      <a:pt x="45483" y="76862"/>
                      <a:pt x="43548" y="70588"/>
                      <a:pt x="42580" y="64313"/>
                    </a:cubicBezTo>
                    <a:cubicBezTo>
                      <a:pt x="41612" y="56470"/>
                      <a:pt x="40645" y="49411"/>
                      <a:pt x="43548" y="42352"/>
                    </a:cubicBezTo>
                    <a:cubicBezTo>
                      <a:pt x="47419" y="35294"/>
                      <a:pt x="56129" y="29803"/>
                      <a:pt x="63870" y="25882"/>
                    </a:cubicBezTo>
                    <a:cubicBezTo>
                      <a:pt x="88064" y="11764"/>
                      <a:pt x="88064" y="11764"/>
                      <a:pt x="88064" y="11764"/>
                    </a:cubicBezTo>
                    <a:cubicBezTo>
                      <a:pt x="91935" y="9411"/>
                      <a:pt x="95806" y="7058"/>
                      <a:pt x="99677" y="6274"/>
                    </a:cubicBezTo>
                    <a:cubicBezTo>
                      <a:pt x="103548" y="6274"/>
                      <a:pt x="108387" y="6274"/>
                      <a:pt x="111290" y="9411"/>
                    </a:cubicBezTo>
                    <a:cubicBezTo>
                      <a:pt x="113225" y="11764"/>
                      <a:pt x="112258" y="14901"/>
                      <a:pt x="110322" y="17254"/>
                    </a:cubicBezTo>
                    <a:cubicBezTo>
                      <a:pt x="108387" y="20392"/>
                      <a:pt x="105483" y="22745"/>
                      <a:pt x="102580" y="25098"/>
                    </a:cubicBezTo>
                    <a:cubicBezTo>
                      <a:pt x="85161" y="37647"/>
                      <a:pt x="85161" y="37647"/>
                      <a:pt x="85161" y="37647"/>
                    </a:cubicBezTo>
                    <a:cubicBezTo>
                      <a:pt x="80322" y="41568"/>
                      <a:pt x="74516" y="46274"/>
                      <a:pt x="74516" y="51764"/>
                    </a:cubicBezTo>
                    <a:cubicBezTo>
                      <a:pt x="74516" y="56470"/>
                      <a:pt x="77419" y="59607"/>
                      <a:pt x="80322" y="62745"/>
                    </a:cubicBezTo>
                    <a:cubicBezTo>
                      <a:pt x="81290" y="64313"/>
                      <a:pt x="82258" y="65882"/>
                      <a:pt x="83225" y="66666"/>
                    </a:cubicBezTo>
                    <a:cubicBezTo>
                      <a:pt x="87096" y="73725"/>
                      <a:pt x="86129" y="80784"/>
                      <a:pt x="85161" y="87843"/>
                    </a:cubicBezTo>
                    <a:cubicBezTo>
                      <a:pt x="85161" y="89411"/>
                      <a:pt x="86129" y="90196"/>
                      <a:pt x="88064" y="90196"/>
                    </a:cubicBezTo>
                    <a:cubicBezTo>
                      <a:pt x="88064" y="90196"/>
                      <a:pt x="89032" y="90196"/>
                      <a:pt x="89032" y="89411"/>
                    </a:cubicBezTo>
                    <a:cubicBezTo>
                      <a:pt x="90000" y="89411"/>
                      <a:pt x="90000" y="88627"/>
                      <a:pt x="90000" y="88627"/>
                    </a:cubicBezTo>
                    <a:cubicBezTo>
                      <a:pt x="90967" y="81568"/>
                      <a:pt x="91935" y="72941"/>
                      <a:pt x="87096" y="65098"/>
                    </a:cubicBezTo>
                    <a:cubicBezTo>
                      <a:pt x="86129" y="63529"/>
                      <a:pt x="85161" y="61960"/>
                      <a:pt x="84193" y="60392"/>
                    </a:cubicBezTo>
                    <a:cubicBezTo>
                      <a:pt x="81290" y="58039"/>
                      <a:pt x="79354" y="54901"/>
                      <a:pt x="79354" y="51764"/>
                    </a:cubicBezTo>
                    <a:cubicBezTo>
                      <a:pt x="79354" y="47843"/>
                      <a:pt x="84193" y="43921"/>
                      <a:pt x="89032" y="40000"/>
                    </a:cubicBezTo>
                    <a:cubicBezTo>
                      <a:pt x="105483" y="28235"/>
                      <a:pt x="105483" y="28235"/>
                      <a:pt x="105483" y="28235"/>
                    </a:cubicBezTo>
                    <a:cubicBezTo>
                      <a:pt x="109354" y="25882"/>
                      <a:pt x="112258" y="22745"/>
                      <a:pt x="115161" y="19607"/>
                    </a:cubicBezTo>
                    <a:cubicBezTo>
                      <a:pt x="118064" y="14901"/>
                      <a:pt x="118064" y="10196"/>
                      <a:pt x="115161" y="7058"/>
                    </a:cubicBezTo>
                    <a:cubicBezTo>
                      <a:pt x="112258" y="3921"/>
                      <a:pt x="107419" y="2352"/>
                      <a:pt x="102580" y="2352"/>
                    </a:cubicBezTo>
                  </a:path>
                </a:pathLst>
              </a:custGeom>
              <a:solidFill>
                <a:srgbClr val="00BFA5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9" name="Shape 3489"/>
              <p:cNvSpPr/>
              <p:nvPr/>
            </p:nvSpPr>
            <p:spPr>
              <a:xfrm>
                <a:off x="3401512" y="2010823"/>
                <a:ext cx="172200" cy="1698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9705"/>
                    </a:moveTo>
                    <a:cubicBezTo>
                      <a:pt x="120000" y="67941"/>
                      <a:pt x="118260" y="66176"/>
                      <a:pt x="116521" y="66176"/>
                    </a:cubicBezTo>
                    <a:cubicBezTo>
                      <a:pt x="115652" y="66176"/>
                      <a:pt x="114782" y="67058"/>
                      <a:pt x="113913" y="67941"/>
                    </a:cubicBezTo>
                    <a:cubicBezTo>
                      <a:pt x="71304" y="111176"/>
                      <a:pt x="71304" y="111176"/>
                      <a:pt x="71304" y="111176"/>
                    </a:cubicBezTo>
                    <a:cubicBezTo>
                      <a:pt x="69565" y="112941"/>
                      <a:pt x="66956" y="113823"/>
                      <a:pt x="65217" y="113823"/>
                    </a:cubicBezTo>
                    <a:cubicBezTo>
                      <a:pt x="62608" y="113823"/>
                      <a:pt x="60869" y="112941"/>
                      <a:pt x="59130" y="111176"/>
                    </a:cubicBezTo>
                    <a:cubicBezTo>
                      <a:pt x="55652" y="107647"/>
                      <a:pt x="55652" y="102352"/>
                      <a:pt x="59130" y="98823"/>
                    </a:cubicBezTo>
                    <a:cubicBezTo>
                      <a:pt x="102608" y="55588"/>
                      <a:pt x="102608" y="55588"/>
                      <a:pt x="102608" y="55588"/>
                    </a:cubicBezTo>
                    <a:cubicBezTo>
                      <a:pt x="103478" y="54705"/>
                      <a:pt x="103478" y="53823"/>
                      <a:pt x="103478" y="52941"/>
                    </a:cubicBezTo>
                    <a:cubicBezTo>
                      <a:pt x="103478" y="51176"/>
                      <a:pt x="102608" y="49411"/>
                      <a:pt x="100000" y="49411"/>
                    </a:cubicBezTo>
                    <a:cubicBezTo>
                      <a:pt x="100000" y="49411"/>
                      <a:pt x="99130" y="49411"/>
                      <a:pt x="98260" y="50294"/>
                    </a:cubicBezTo>
                    <a:cubicBezTo>
                      <a:pt x="98260" y="50294"/>
                      <a:pt x="98260" y="50294"/>
                      <a:pt x="98260" y="50294"/>
                    </a:cubicBezTo>
                    <a:cubicBezTo>
                      <a:pt x="54782" y="94411"/>
                      <a:pt x="54782" y="94411"/>
                      <a:pt x="54782" y="94411"/>
                    </a:cubicBezTo>
                    <a:cubicBezTo>
                      <a:pt x="53043" y="96176"/>
                      <a:pt x="51304" y="97058"/>
                      <a:pt x="48695" y="97058"/>
                    </a:cubicBezTo>
                    <a:cubicBezTo>
                      <a:pt x="46086" y="97058"/>
                      <a:pt x="44347" y="96176"/>
                      <a:pt x="42608" y="94411"/>
                    </a:cubicBezTo>
                    <a:cubicBezTo>
                      <a:pt x="40869" y="92647"/>
                      <a:pt x="40000" y="90882"/>
                      <a:pt x="40000" y="88235"/>
                    </a:cubicBezTo>
                    <a:cubicBezTo>
                      <a:pt x="40000" y="86470"/>
                      <a:pt x="40869" y="83823"/>
                      <a:pt x="42608" y="82941"/>
                    </a:cubicBezTo>
                    <a:cubicBezTo>
                      <a:pt x="86086" y="37941"/>
                      <a:pt x="86086" y="37941"/>
                      <a:pt x="86086" y="37941"/>
                    </a:cubicBezTo>
                    <a:cubicBezTo>
                      <a:pt x="86086" y="37941"/>
                      <a:pt x="86086" y="37941"/>
                      <a:pt x="86086" y="37941"/>
                    </a:cubicBezTo>
                    <a:cubicBezTo>
                      <a:pt x="86956" y="37941"/>
                      <a:pt x="86956" y="37058"/>
                      <a:pt x="86956" y="36176"/>
                    </a:cubicBezTo>
                    <a:cubicBezTo>
                      <a:pt x="86956" y="34411"/>
                      <a:pt x="86086" y="32647"/>
                      <a:pt x="84347" y="32647"/>
                    </a:cubicBezTo>
                    <a:cubicBezTo>
                      <a:pt x="82608" y="32647"/>
                      <a:pt x="81739" y="33529"/>
                      <a:pt x="80869" y="34411"/>
                    </a:cubicBezTo>
                    <a:cubicBezTo>
                      <a:pt x="38260" y="77647"/>
                      <a:pt x="38260" y="77647"/>
                      <a:pt x="38260" y="77647"/>
                    </a:cubicBezTo>
                    <a:cubicBezTo>
                      <a:pt x="36521" y="79411"/>
                      <a:pt x="34782" y="80294"/>
                      <a:pt x="32173" y="80294"/>
                    </a:cubicBezTo>
                    <a:cubicBezTo>
                      <a:pt x="30434" y="80294"/>
                      <a:pt x="27826" y="79411"/>
                      <a:pt x="26086" y="77647"/>
                    </a:cubicBezTo>
                    <a:cubicBezTo>
                      <a:pt x="25217" y="75882"/>
                      <a:pt x="24347" y="74117"/>
                      <a:pt x="24347" y="71470"/>
                    </a:cubicBezTo>
                    <a:cubicBezTo>
                      <a:pt x="24347" y="69705"/>
                      <a:pt x="25217" y="67058"/>
                      <a:pt x="26086" y="66176"/>
                    </a:cubicBezTo>
                    <a:cubicBezTo>
                      <a:pt x="69565" y="22058"/>
                      <a:pt x="69565" y="22058"/>
                      <a:pt x="69565" y="22058"/>
                    </a:cubicBezTo>
                    <a:cubicBezTo>
                      <a:pt x="69565" y="21176"/>
                      <a:pt x="69565" y="21176"/>
                      <a:pt x="69565" y="21176"/>
                    </a:cubicBezTo>
                    <a:cubicBezTo>
                      <a:pt x="70434" y="21176"/>
                      <a:pt x="70434" y="20294"/>
                      <a:pt x="70434" y="19411"/>
                    </a:cubicBezTo>
                    <a:cubicBezTo>
                      <a:pt x="70434" y="17647"/>
                      <a:pt x="69565" y="15882"/>
                      <a:pt x="66956" y="15882"/>
                    </a:cubicBezTo>
                    <a:cubicBezTo>
                      <a:pt x="66956" y="15882"/>
                      <a:pt x="66086" y="16764"/>
                      <a:pt x="65217" y="16764"/>
                    </a:cubicBezTo>
                    <a:cubicBezTo>
                      <a:pt x="65217" y="16764"/>
                      <a:pt x="65217" y="16764"/>
                      <a:pt x="65217" y="16764"/>
                    </a:cubicBezTo>
                    <a:cubicBezTo>
                      <a:pt x="21739" y="60882"/>
                      <a:pt x="21739" y="60882"/>
                      <a:pt x="21739" y="60882"/>
                    </a:cubicBezTo>
                    <a:cubicBezTo>
                      <a:pt x="20000" y="62647"/>
                      <a:pt x="18260" y="63529"/>
                      <a:pt x="15652" y="63529"/>
                    </a:cubicBezTo>
                    <a:cubicBezTo>
                      <a:pt x="13913" y="63529"/>
                      <a:pt x="11304" y="62647"/>
                      <a:pt x="9565" y="60882"/>
                    </a:cubicBezTo>
                    <a:cubicBezTo>
                      <a:pt x="6956" y="57352"/>
                      <a:pt x="6956" y="52058"/>
                      <a:pt x="9565" y="49411"/>
                    </a:cubicBezTo>
                    <a:cubicBezTo>
                      <a:pt x="53043" y="5294"/>
                      <a:pt x="53043" y="5294"/>
                      <a:pt x="53043" y="5294"/>
                    </a:cubicBezTo>
                    <a:cubicBezTo>
                      <a:pt x="53043" y="5294"/>
                      <a:pt x="53043" y="5294"/>
                      <a:pt x="53043" y="5294"/>
                    </a:cubicBezTo>
                    <a:cubicBezTo>
                      <a:pt x="53913" y="4411"/>
                      <a:pt x="53913" y="4411"/>
                      <a:pt x="53913" y="4411"/>
                    </a:cubicBezTo>
                    <a:cubicBezTo>
                      <a:pt x="53913" y="4411"/>
                      <a:pt x="53913" y="4411"/>
                      <a:pt x="53913" y="4411"/>
                    </a:cubicBezTo>
                    <a:cubicBezTo>
                      <a:pt x="53913" y="4411"/>
                      <a:pt x="53913" y="3529"/>
                      <a:pt x="53913" y="2647"/>
                    </a:cubicBezTo>
                    <a:cubicBezTo>
                      <a:pt x="53913" y="882"/>
                      <a:pt x="53043" y="0"/>
                      <a:pt x="50434" y="0"/>
                    </a:cubicBezTo>
                    <a:cubicBezTo>
                      <a:pt x="49565" y="0"/>
                      <a:pt x="48695" y="0"/>
                      <a:pt x="47826" y="882"/>
                    </a:cubicBezTo>
                    <a:cubicBezTo>
                      <a:pt x="5217" y="44117"/>
                      <a:pt x="5217" y="44117"/>
                      <a:pt x="5217" y="44117"/>
                    </a:cubicBezTo>
                    <a:cubicBezTo>
                      <a:pt x="0" y="50294"/>
                      <a:pt x="0" y="60000"/>
                      <a:pt x="5217" y="65294"/>
                    </a:cubicBezTo>
                    <a:cubicBezTo>
                      <a:pt x="7826" y="68823"/>
                      <a:pt x="12173" y="69705"/>
                      <a:pt x="15652" y="69705"/>
                    </a:cubicBezTo>
                    <a:cubicBezTo>
                      <a:pt x="16521" y="69705"/>
                      <a:pt x="17391" y="69705"/>
                      <a:pt x="17391" y="69705"/>
                    </a:cubicBezTo>
                    <a:cubicBezTo>
                      <a:pt x="17391" y="70588"/>
                      <a:pt x="17391" y="71470"/>
                      <a:pt x="17391" y="71470"/>
                    </a:cubicBezTo>
                    <a:cubicBezTo>
                      <a:pt x="17391" y="75882"/>
                      <a:pt x="19130" y="79411"/>
                      <a:pt x="21739" y="82058"/>
                    </a:cubicBezTo>
                    <a:cubicBezTo>
                      <a:pt x="24347" y="85588"/>
                      <a:pt x="28695" y="86470"/>
                      <a:pt x="32173" y="86470"/>
                    </a:cubicBezTo>
                    <a:cubicBezTo>
                      <a:pt x="33043" y="86470"/>
                      <a:pt x="33913" y="86470"/>
                      <a:pt x="33913" y="86470"/>
                    </a:cubicBezTo>
                    <a:cubicBezTo>
                      <a:pt x="33913" y="87352"/>
                      <a:pt x="33913" y="88235"/>
                      <a:pt x="33913" y="88235"/>
                    </a:cubicBezTo>
                    <a:cubicBezTo>
                      <a:pt x="33913" y="92647"/>
                      <a:pt x="35652" y="96176"/>
                      <a:pt x="38260" y="98823"/>
                    </a:cubicBezTo>
                    <a:cubicBezTo>
                      <a:pt x="40869" y="102352"/>
                      <a:pt x="45217" y="103235"/>
                      <a:pt x="48695" y="103235"/>
                    </a:cubicBezTo>
                    <a:cubicBezTo>
                      <a:pt x="49565" y="103235"/>
                      <a:pt x="49565" y="103235"/>
                      <a:pt x="50434" y="103235"/>
                    </a:cubicBezTo>
                    <a:cubicBezTo>
                      <a:pt x="49565" y="107647"/>
                      <a:pt x="51304" y="112058"/>
                      <a:pt x="54782" y="115588"/>
                    </a:cubicBezTo>
                    <a:cubicBezTo>
                      <a:pt x="57391" y="119117"/>
                      <a:pt x="60869" y="120000"/>
                      <a:pt x="65217" y="120000"/>
                    </a:cubicBezTo>
                    <a:cubicBezTo>
                      <a:pt x="68695" y="120000"/>
                      <a:pt x="73043" y="119117"/>
                      <a:pt x="75652" y="115588"/>
                    </a:cubicBezTo>
                    <a:cubicBezTo>
                      <a:pt x="118260" y="72352"/>
                      <a:pt x="118260" y="72352"/>
                      <a:pt x="118260" y="72352"/>
                    </a:cubicBezTo>
                    <a:cubicBezTo>
                      <a:pt x="119130" y="71470"/>
                      <a:pt x="120000" y="70588"/>
                      <a:pt x="120000" y="69705"/>
                    </a:cubicBezTo>
                  </a:path>
                </a:pathLst>
              </a:custGeom>
              <a:solidFill>
                <a:srgbClr val="00BFA5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0" name="Shape 3490"/>
              <p:cNvSpPr/>
              <p:nvPr/>
            </p:nvSpPr>
            <p:spPr>
              <a:xfrm>
                <a:off x="3401512" y="2008180"/>
                <a:ext cx="174000" cy="174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748" y="120000"/>
                    </a:moveTo>
                    <a:cubicBezTo>
                      <a:pt x="60431" y="120000"/>
                      <a:pt x="56115" y="119136"/>
                      <a:pt x="53525" y="115683"/>
                    </a:cubicBezTo>
                    <a:cubicBezTo>
                      <a:pt x="50071" y="113093"/>
                      <a:pt x="48345" y="108776"/>
                      <a:pt x="49208" y="104460"/>
                    </a:cubicBezTo>
                    <a:cubicBezTo>
                      <a:pt x="44892" y="104460"/>
                      <a:pt x="40575" y="102733"/>
                      <a:pt x="37122" y="99280"/>
                    </a:cubicBezTo>
                    <a:cubicBezTo>
                      <a:pt x="34532" y="96690"/>
                      <a:pt x="32805" y="92374"/>
                      <a:pt x="32805" y="88057"/>
                    </a:cubicBezTo>
                    <a:cubicBezTo>
                      <a:pt x="32805" y="88057"/>
                      <a:pt x="32805" y="88057"/>
                      <a:pt x="32805" y="88057"/>
                    </a:cubicBezTo>
                    <a:cubicBezTo>
                      <a:pt x="28489" y="88057"/>
                      <a:pt x="24172" y="86330"/>
                      <a:pt x="20719" y="82877"/>
                    </a:cubicBezTo>
                    <a:cubicBezTo>
                      <a:pt x="18129" y="80287"/>
                      <a:pt x="16402" y="75971"/>
                      <a:pt x="16402" y="71654"/>
                    </a:cubicBezTo>
                    <a:cubicBezTo>
                      <a:pt x="16402" y="71654"/>
                      <a:pt x="16402" y="71654"/>
                      <a:pt x="16402" y="71654"/>
                    </a:cubicBezTo>
                    <a:cubicBezTo>
                      <a:pt x="12086" y="71654"/>
                      <a:pt x="7769" y="69928"/>
                      <a:pt x="4316" y="66474"/>
                    </a:cubicBezTo>
                    <a:cubicBezTo>
                      <a:pt x="1726" y="63884"/>
                      <a:pt x="0" y="59568"/>
                      <a:pt x="0" y="55251"/>
                    </a:cubicBezTo>
                    <a:cubicBezTo>
                      <a:pt x="0" y="50935"/>
                      <a:pt x="1726" y="47482"/>
                      <a:pt x="4316" y="44028"/>
                    </a:cubicBezTo>
                    <a:cubicBezTo>
                      <a:pt x="46618" y="1726"/>
                      <a:pt x="46618" y="1726"/>
                      <a:pt x="46618" y="1726"/>
                    </a:cubicBezTo>
                    <a:cubicBezTo>
                      <a:pt x="47482" y="863"/>
                      <a:pt x="49208" y="0"/>
                      <a:pt x="50071" y="0"/>
                    </a:cubicBezTo>
                    <a:cubicBezTo>
                      <a:pt x="52661" y="0"/>
                      <a:pt x="54388" y="2589"/>
                      <a:pt x="54388" y="4316"/>
                    </a:cubicBezTo>
                    <a:cubicBezTo>
                      <a:pt x="54388" y="5179"/>
                      <a:pt x="54388" y="6043"/>
                      <a:pt x="54388" y="6043"/>
                    </a:cubicBezTo>
                    <a:cubicBezTo>
                      <a:pt x="54388" y="6043"/>
                      <a:pt x="54388" y="6043"/>
                      <a:pt x="54388" y="6043"/>
                    </a:cubicBezTo>
                    <a:cubicBezTo>
                      <a:pt x="53525" y="6906"/>
                      <a:pt x="53525" y="6906"/>
                      <a:pt x="53525" y="6906"/>
                    </a:cubicBezTo>
                    <a:cubicBezTo>
                      <a:pt x="53525" y="7769"/>
                      <a:pt x="53525" y="7769"/>
                      <a:pt x="53525" y="7769"/>
                    </a:cubicBezTo>
                    <a:cubicBezTo>
                      <a:pt x="10359" y="50071"/>
                      <a:pt x="10359" y="50071"/>
                      <a:pt x="10359" y="50071"/>
                    </a:cubicBezTo>
                    <a:cubicBezTo>
                      <a:pt x="9496" y="51798"/>
                      <a:pt x="8633" y="53525"/>
                      <a:pt x="8633" y="55251"/>
                    </a:cubicBezTo>
                    <a:cubicBezTo>
                      <a:pt x="8633" y="57841"/>
                      <a:pt x="9496" y="59568"/>
                      <a:pt x="10359" y="60431"/>
                    </a:cubicBezTo>
                    <a:cubicBezTo>
                      <a:pt x="13812" y="63021"/>
                      <a:pt x="18129" y="63021"/>
                      <a:pt x="20719" y="60431"/>
                    </a:cubicBezTo>
                    <a:cubicBezTo>
                      <a:pt x="64748" y="16402"/>
                      <a:pt x="64748" y="16402"/>
                      <a:pt x="64748" y="16402"/>
                    </a:cubicBezTo>
                    <a:cubicBezTo>
                      <a:pt x="64748" y="17266"/>
                      <a:pt x="64748" y="17266"/>
                      <a:pt x="64748" y="17266"/>
                    </a:cubicBezTo>
                    <a:cubicBezTo>
                      <a:pt x="65611" y="16402"/>
                      <a:pt x="66474" y="16402"/>
                      <a:pt x="66474" y="16402"/>
                    </a:cubicBezTo>
                    <a:cubicBezTo>
                      <a:pt x="69064" y="16402"/>
                      <a:pt x="70791" y="18129"/>
                      <a:pt x="70791" y="20719"/>
                    </a:cubicBezTo>
                    <a:cubicBezTo>
                      <a:pt x="70791" y="21582"/>
                      <a:pt x="70791" y="22446"/>
                      <a:pt x="70791" y="22446"/>
                    </a:cubicBezTo>
                    <a:cubicBezTo>
                      <a:pt x="70791" y="22446"/>
                      <a:pt x="70791" y="22446"/>
                      <a:pt x="70791" y="22446"/>
                    </a:cubicBezTo>
                    <a:cubicBezTo>
                      <a:pt x="69928" y="23309"/>
                      <a:pt x="69928" y="23309"/>
                      <a:pt x="69928" y="23309"/>
                    </a:cubicBezTo>
                    <a:cubicBezTo>
                      <a:pt x="26762" y="66474"/>
                      <a:pt x="26762" y="66474"/>
                      <a:pt x="26762" y="66474"/>
                    </a:cubicBezTo>
                    <a:cubicBezTo>
                      <a:pt x="25899" y="68201"/>
                      <a:pt x="25035" y="69928"/>
                      <a:pt x="25035" y="71654"/>
                    </a:cubicBezTo>
                    <a:cubicBezTo>
                      <a:pt x="25035" y="74244"/>
                      <a:pt x="25899" y="75971"/>
                      <a:pt x="26762" y="76834"/>
                    </a:cubicBezTo>
                    <a:cubicBezTo>
                      <a:pt x="29352" y="79424"/>
                      <a:pt x="34532" y="79424"/>
                      <a:pt x="37122" y="76834"/>
                    </a:cubicBezTo>
                    <a:cubicBezTo>
                      <a:pt x="80287" y="34532"/>
                      <a:pt x="80287" y="34532"/>
                      <a:pt x="80287" y="34532"/>
                    </a:cubicBezTo>
                    <a:cubicBezTo>
                      <a:pt x="80287" y="33669"/>
                      <a:pt x="82014" y="32805"/>
                      <a:pt x="83741" y="32805"/>
                    </a:cubicBezTo>
                    <a:cubicBezTo>
                      <a:pt x="85467" y="32805"/>
                      <a:pt x="88057" y="34532"/>
                      <a:pt x="88057" y="37122"/>
                    </a:cubicBezTo>
                    <a:cubicBezTo>
                      <a:pt x="88057" y="37985"/>
                      <a:pt x="87194" y="37985"/>
                      <a:pt x="87194" y="38848"/>
                    </a:cubicBezTo>
                    <a:cubicBezTo>
                      <a:pt x="87194" y="38848"/>
                      <a:pt x="87194" y="38848"/>
                      <a:pt x="87194" y="38848"/>
                    </a:cubicBezTo>
                    <a:cubicBezTo>
                      <a:pt x="86330" y="39712"/>
                      <a:pt x="86330" y="39712"/>
                      <a:pt x="86330" y="39712"/>
                    </a:cubicBezTo>
                    <a:cubicBezTo>
                      <a:pt x="43165" y="82877"/>
                      <a:pt x="43165" y="82877"/>
                      <a:pt x="43165" y="82877"/>
                    </a:cubicBezTo>
                    <a:cubicBezTo>
                      <a:pt x="42302" y="84604"/>
                      <a:pt x="41438" y="86330"/>
                      <a:pt x="41438" y="88057"/>
                    </a:cubicBezTo>
                    <a:cubicBezTo>
                      <a:pt x="41438" y="90647"/>
                      <a:pt x="42302" y="92374"/>
                      <a:pt x="43165" y="93237"/>
                    </a:cubicBezTo>
                    <a:cubicBezTo>
                      <a:pt x="45755" y="95827"/>
                      <a:pt x="50935" y="95827"/>
                      <a:pt x="53525" y="93237"/>
                    </a:cubicBezTo>
                    <a:cubicBezTo>
                      <a:pt x="97553" y="49208"/>
                      <a:pt x="97553" y="49208"/>
                      <a:pt x="97553" y="49208"/>
                    </a:cubicBezTo>
                    <a:cubicBezTo>
                      <a:pt x="97553" y="49208"/>
                      <a:pt x="97553" y="49208"/>
                      <a:pt x="97553" y="49208"/>
                    </a:cubicBezTo>
                    <a:cubicBezTo>
                      <a:pt x="98417" y="49208"/>
                      <a:pt x="99280" y="49208"/>
                      <a:pt x="99280" y="49208"/>
                    </a:cubicBezTo>
                    <a:cubicBezTo>
                      <a:pt x="101870" y="49208"/>
                      <a:pt x="103597" y="50935"/>
                      <a:pt x="103597" y="53525"/>
                    </a:cubicBezTo>
                    <a:cubicBezTo>
                      <a:pt x="103597" y="54388"/>
                      <a:pt x="103597" y="56115"/>
                      <a:pt x="102733" y="56978"/>
                    </a:cubicBezTo>
                    <a:cubicBezTo>
                      <a:pt x="59568" y="99280"/>
                      <a:pt x="59568" y="99280"/>
                      <a:pt x="59568" y="99280"/>
                    </a:cubicBezTo>
                    <a:cubicBezTo>
                      <a:pt x="57841" y="101007"/>
                      <a:pt x="57841" y="102733"/>
                      <a:pt x="57841" y="104460"/>
                    </a:cubicBezTo>
                    <a:cubicBezTo>
                      <a:pt x="57841" y="107050"/>
                      <a:pt x="57841" y="108776"/>
                      <a:pt x="59568" y="109640"/>
                    </a:cubicBezTo>
                    <a:cubicBezTo>
                      <a:pt x="62158" y="112230"/>
                      <a:pt x="67338" y="112230"/>
                      <a:pt x="69928" y="109640"/>
                    </a:cubicBezTo>
                    <a:cubicBezTo>
                      <a:pt x="112230" y="67338"/>
                      <a:pt x="112230" y="67338"/>
                      <a:pt x="112230" y="67338"/>
                    </a:cubicBezTo>
                    <a:cubicBezTo>
                      <a:pt x="113093" y="66474"/>
                      <a:pt x="113956" y="65611"/>
                      <a:pt x="115683" y="65611"/>
                    </a:cubicBezTo>
                    <a:cubicBezTo>
                      <a:pt x="118273" y="65611"/>
                      <a:pt x="120000" y="67338"/>
                      <a:pt x="120000" y="69928"/>
                    </a:cubicBezTo>
                    <a:cubicBezTo>
                      <a:pt x="120000" y="70791"/>
                      <a:pt x="119136" y="72517"/>
                      <a:pt x="118273" y="73381"/>
                    </a:cubicBezTo>
                    <a:cubicBezTo>
                      <a:pt x="75971" y="115683"/>
                      <a:pt x="75971" y="115683"/>
                      <a:pt x="75971" y="115683"/>
                    </a:cubicBezTo>
                    <a:cubicBezTo>
                      <a:pt x="72517" y="119136"/>
                      <a:pt x="69064" y="120000"/>
                      <a:pt x="64748" y="120000"/>
                    </a:cubicBezTo>
                    <a:moveTo>
                      <a:pt x="50935" y="101870"/>
                    </a:moveTo>
                    <a:cubicBezTo>
                      <a:pt x="50935" y="102733"/>
                      <a:pt x="50935" y="102733"/>
                      <a:pt x="50935" y="102733"/>
                    </a:cubicBezTo>
                    <a:cubicBezTo>
                      <a:pt x="50935" y="107050"/>
                      <a:pt x="51798" y="111366"/>
                      <a:pt x="55251" y="113956"/>
                    </a:cubicBezTo>
                    <a:cubicBezTo>
                      <a:pt x="57841" y="116546"/>
                      <a:pt x="61294" y="118273"/>
                      <a:pt x="64748" y="118273"/>
                    </a:cubicBezTo>
                    <a:cubicBezTo>
                      <a:pt x="68201" y="118273"/>
                      <a:pt x="71654" y="116546"/>
                      <a:pt x="74244" y="113956"/>
                    </a:cubicBezTo>
                    <a:cubicBezTo>
                      <a:pt x="117410" y="71654"/>
                      <a:pt x="117410" y="71654"/>
                      <a:pt x="117410" y="71654"/>
                    </a:cubicBezTo>
                    <a:cubicBezTo>
                      <a:pt x="117410" y="70791"/>
                      <a:pt x="118273" y="70791"/>
                      <a:pt x="118273" y="69928"/>
                    </a:cubicBezTo>
                    <a:cubicBezTo>
                      <a:pt x="118273" y="68201"/>
                      <a:pt x="117410" y="67338"/>
                      <a:pt x="115683" y="67338"/>
                    </a:cubicBezTo>
                    <a:cubicBezTo>
                      <a:pt x="114820" y="67338"/>
                      <a:pt x="114820" y="68201"/>
                      <a:pt x="113956" y="68201"/>
                    </a:cubicBezTo>
                    <a:cubicBezTo>
                      <a:pt x="71654" y="111366"/>
                      <a:pt x="71654" y="111366"/>
                      <a:pt x="71654" y="111366"/>
                    </a:cubicBezTo>
                    <a:cubicBezTo>
                      <a:pt x="68201" y="114820"/>
                      <a:pt x="61294" y="114820"/>
                      <a:pt x="57841" y="111366"/>
                    </a:cubicBezTo>
                    <a:cubicBezTo>
                      <a:pt x="56115" y="109640"/>
                      <a:pt x="55251" y="107050"/>
                      <a:pt x="55251" y="104460"/>
                    </a:cubicBezTo>
                    <a:cubicBezTo>
                      <a:pt x="55251" y="101870"/>
                      <a:pt x="56115" y="100143"/>
                      <a:pt x="57841" y="98417"/>
                    </a:cubicBezTo>
                    <a:cubicBezTo>
                      <a:pt x="101007" y="55251"/>
                      <a:pt x="101007" y="55251"/>
                      <a:pt x="101007" y="55251"/>
                    </a:cubicBezTo>
                    <a:cubicBezTo>
                      <a:pt x="101870" y="54388"/>
                      <a:pt x="101870" y="54388"/>
                      <a:pt x="101870" y="53525"/>
                    </a:cubicBezTo>
                    <a:cubicBezTo>
                      <a:pt x="101870" y="51798"/>
                      <a:pt x="101007" y="50935"/>
                      <a:pt x="99280" y="50935"/>
                    </a:cubicBezTo>
                    <a:cubicBezTo>
                      <a:pt x="99280" y="50935"/>
                      <a:pt x="98417" y="51798"/>
                      <a:pt x="98417" y="51798"/>
                    </a:cubicBezTo>
                    <a:cubicBezTo>
                      <a:pt x="97553" y="52661"/>
                      <a:pt x="97553" y="52661"/>
                      <a:pt x="97553" y="52661"/>
                    </a:cubicBezTo>
                    <a:cubicBezTo>
                      <a:pt x="55251" y="94964"/>
                      <a:pt x="55251" y="94964"/>
                      <a:pt x="55251" y="94964"/>
                    </a:cubicBezTo>
                    <a:cubicBezTo>
                      <a:pt x="51798" y="98417"/>
                      <a:pt x="44892" y="98417"/>
                      <a:pt x="41438" y="94964"/>
                    </a:cubicBezTo>
                    <a:cubicBezTo>
                      <a:pt x="39712" y="93237"/>
                      <a:pt x="38848" y="90647"/>
                      <a:pt x="38848" y="88057"/>
                    </a:cubicBezTo>
                    <a:cubicBezTo>
                      <a:pt x="38848" y="85467"/>
                      <a:pt x="39712" y="83741"/>
                      <a:pt x="41438" y="82014"/>
                    </a:cubicBezTo>
                    <a:cubicBezTo>
                      <a:pt x="84604" y="37985"/>
                      <a:pt x="84604" y="37985"/>
                      <a:pt x="84604" y="37985"/>
                    </a:cubicBezTo>
                    <a:cubicBezTo>
                      <a:pt x="85467" y="37985"/>
                      <a:pt x="85467" y="37122"/>
                      <a:pt x="85467" y="37122"/>
                    </a:cubicBezTo>
                    <a:cubicBezTo>
                      <a:pt x="85467" y="35395"/>
                      <a:pt x="84604" y="34532"/>
                      <a:pt x="83741" y="34532"/>
                    </a:cubicBezTo>
                    <a:cubicBezTo>
                      <a:pt x="82877" y="34532"/>
                      <a:pt x="82014" y="35395"/>
                      <a:pt x="81151" y="35395"/>
                    </a:cubicBezTo>
                    <a:cubicBezTo>
                      <a:pt x="38848" y="78561"/>
                      <a:pt x="38848" y="78561"/>
                      <a:pt x="38848" y="78561"/>
                    </a:cubicBezTo>
                    <a:cubicBezTo>
                      <a:pt x="35395" y="82014"/>
                      <a:pt x="29352" y="82014"/>
                      <a:pt x="25035" y="78561"/>
                    </a:cubicBezTo>
                    <a:cubicBezTo>
                      <a:pt x="23309" y="76834"/>
                      <a:pt x="22446" y="74244"/>
                      <a:pt x="22446" y="71654"/>
                    </a:cubicBezTo>
                    <a:cubicBezTo>
                      <a:pt x="22446" y="69064"/>
                      <a:pt x="23309" y="67338"/>
                      <a:pt x="25035" y="65611"/>
                    </a:cubicBezTo>
                    <a:cubicBezTo>
                      <a:pt x="68201" y="22446"/>
                      <a:pt x="68201" y="22446"/>
                      <a:pt x="68201" y="22446"/>
                    </a:cubicBezTo>
                    <a:cubicBezTo>
                      <a:pt x="69064" y="21582"/>
                      <a:pt x="69064" y="21582"/>
                      <a:pt x="69064" y="20719"/>
                    </a:cubicBezTo>
                    <a:cubicBezTo>
                      <a:pt x="69064" y="18992"/>
                      <a:pt x="67338" y="18129"/>
                      <a:pt x="65611" y="18992"/>
                    </a:cubicBezTo>
                    <a:cubicBezTo>
                      <a:pt x="65611" y="18992"/>
                      <a:pt x="65611" y="18992"/>
                      <a:pt x="65611" y="18992"/>
                    </a:cubicBezTo>
                    <a:cubicBezTo>
                      <a:pt x="22446" y="62158"/>
                      <a:pt x="22446" y="62158"/>
                      <a:pt x="22446" y="62158"/>
                    </a:cubicBezTo>
                    <a:cubicBezTo>
                      <a:pt x="18992" y="65611"/>
                      <a:pt x="12949" y="65611"/>
                      <a:pt x="9496" y="62158"/>
                    </a:cubicBezTo>
                    <a:cubicBezTo>
                      <a:pt x="7769" y="60431"/>
                      <a:pt x="6043" y="57841"/>
                      <a:pt x="6043" y="55251"/>
                    </a:cubicBezTo>
                    <a:cubicBezTo>
                      <a:pt x="6043" y="52661"/>
                      <a:pt x="7769" y="50935"/>
                      <a:pt x="9496" y="49208"/>
                    </a:cubicBezTo>
                    <a:cubicBezTo>
                      <a:pt x="51798" y="6043"/>
                      <a:pt x="51798" y="6043"/>
                      <a:pt x="51798" y="6043"/>
                    </a:cubicBezTo>
                    <a:cubicBezTo>
                      <a:pt x="51798" y="6043"/>
                      <a:pt x="51798" y="6043"/>
                      <a:pt x="51798" y="6043"/>
                    </a:cubicBezTo>
                    <a:cubicBezTo>
                      <a:pt x="52661" y="6043"/>
                      <a:pt x="52661" y="6043"/>
                      <a:pt x="52661" y="6043"/>
                    </a:cubicBezTo>
                    <a:cubicBezTo>
                      <a:pt x="52661" y="5179"/>
                      <a:pt x="52661" y="5179"/>
                      <a:pt x="52661" y="4316"/>
                    </a:cubicBezTo>
                    <a:cubicBezTo>
                      <a:pt x="52661" y="3453"/>
                      <a:pt x="51798" y="2589"/>
                      <a:pt x="50071" y="2589"/>
                    </a:cubicBezTo>
                    <a:cubicBezTo>
                      <a:pt x="50071" y="2589"/>
                      <a:pt x="49208" y="2589"/>
                      <a:pt x="48345" y="3453"/>
                    </a:cubicBezTo>
                    <a:cubicBezTo>
                      <a:pt x="6043" y="45755"/>
                      <a:pt x="6043" y="45755"/>
                      <a:pt x="6043" y="45755"/>
                    </a:cubicBezTo>
                    <a:cubicBezTo>
                      <a:pt x="3453" y="48345"/>
                      <a:pt x="2589" y="51798"/>
                      <a:pt x="2589" y="55251"/>
                    </a:cubicBezTo>
                    <a:cubicBezTo>
                      <a:pt x="2589" y="59568"/>
                      <a:pt x="3453" y="62158"/>
                      <a:pt x="6043" y="64748"/>
                    </a:cubicBezTo>
                    <a:cubicBezTo>
                      <a:pt x="9496" y="68201"/>
                      <a:pt x="12949" y="69928"/>
                      <a:pt x="17266" y="69064"/>
                    </a:cubicBezTo>
                    <a:cubicBezTo>
                      <a:pt x="18992" y="69064"/>
                      <a:pt x="18992" y="69064"/>
                      <a:pt x="18992" y="69064"/>
                    </a:cubicBezTo>
                    <a:cubicBezTo>
                      <a:pt x="18992" y="69928"/>
                      <a:pt x="18992" y="69928"/>
                      <a:pt x="18992" y="69928"/>
                    </a:cubicBezTo>
                    <a:cubicBezTo>
                      <a:pt x="18129" y="70791"/>
                      <a:pt x="18129" y="71654"/>
                      <a:pt x="18129" y="71654"/>
                    </a:cubicBezTo>
                    <a:cubicBezTo>
                      <a:pt x="18129" y="75971"/>
                      <a:pt x="19856" y="79424"/>
                      <a:pt x="22446" y="82014"/>
                    </a:cubicBezTo>
                    <a:cubicBezTo>
                      <a:pt x="25035" y="84604"/>
                      <a:pt x="29352" y="86330"/>
                      <a:pt x="33669" y="85467"/>
                    </a:cubicBezTo>
                    <a:cubicBezTo>
                      <a:pt x="35395" y="85467"/>
                      <a:pt x="35395" y="85467"/>
                      <a:pt x="35395" y="85467"/>
                    </a:cubicBezTo>
                    <a:cubicBezTo>
                      <a:pt x="34532" y="86330"/>
                      <a:pt x="34532" y="86330"/>
                      <a:pt x="34532" y="86330"/>
                    </a:cubicBezTo>
                    <a:cubicBezTo>
                      <a:pt x="34532" y="87194"/>
                      <a:pt x="34532" y="88057"/>
                      <a:pt x="34532" y="88057"/>
                    </a:cubicBezTo>
                    <a:cubicBezTo>
                      <a:pt x="34532" y="92374"/>
                      <a:pt x="36258" y="94964"/>
                      <a:pt x="38848" y="97553"/>
                    </a:cubicBezTo>
                    <a:cubicBezTo>
                      <a:pt x="41438" y="101007"/>
                      <a:pt x="45755" y="101870"/>
                      <a:pt x="50071" y="101870"/>
                    </a:cubicBezTo>
                    <a:lnTo>
                      <a:pt x="50935" y="101870"/>
                    </a:lnTo>
                    <a:close/>
                  </a:path>
                </a:pathLst>
              </a:custGeom>
              <a:solidFill>
                <a:srgbClr val="00BFA5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1" name="Shape 3491"/>
              <p:cNvSpPr/>
              <p:nvPr/>
            </p:nvSpPr>
            <p:spPr>
              <a:xfrm>
                <a:off x="3255043" y="1850607"/>
                <a:ext cx="69900" cy="71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999" y="119999"/>
                    </a:moveTo>
                    <a:cubicBezTo>
                      <a:pt x="53571" y="119999"/>
                      <a:pt x="44999" y="113684"/>
                      <a:pt x="42857" y="105263"/>
                    </a:cubicBezTo>
                    <a:cubicBezTo>
                      <a:pt x="4285" y="21052"/>
                      <a:pt x="4285" y="21052"/>
                      <a:pt x="4285" y="21052"/>
                    </a:cubicBezTo>
                    <a:cubicBezTo>
                      <a:pt x="0" y="14736"/>
                      <a:pt x="0" y="8421"/>
                      <a:pt x="2142" y="4210"/>
                    </a:cubicBezTo>
                    <a:cubicBezTo>
                      <a:pt x="4285" y="2105"/>
                      <a:pt x="8571" y="0"/>
                      <a:pt x="12857" y="0"/>
                    </a:cubicBezTo>
                    <a:cubicBezTo>
                      <a:pt x="17142" y="0"/>
                      <a:pt x="19285" y="0"/>
                      <a:pt x="23571" y="2105"/>
                    </a:cubicBezTo>
                    <a:cubicBezTo>
                      <a:pt x="107142" y="42105"/>
                      <a:pt x="107142" y="42105"/>
                      <a:pt x="107142" y="42105"/>
                    </a:cubicBezTo>
                    <a:cubicBezTo>
                      <a:pt x="113571" y="46315"/>
                      <a:pt x="117857" y="52631"/>
                      <a:pt x="119999" y="58947"/>
                    </a:cubicBezTo>
                    <a:cubicBezTo>
                      <a:pt x="119999" y="65263"/>
                      <a:pt x="117857" y="71578"/>
                      <a:pt x="113571" y="77894"/>
                    </a:cubicBezTo>
                    <a:cubicBezTo>
                      <a:pt x="77142" y="111578"/>
                      <a:pt x="77142" y="111578"/>
                      <a:pt x="77142" y="111578"/>
                    </a:cubicBezTo>
                    <a:cubicBezTo>
                      <a:pt x="72857" y="117894"/>
                      <a:pt x="66428" y="119999"/>
                      <a:pt x="59999" y="119999"/>
                    </a:cubicBezTo>
                    <a:moveTo>
                      <a:pt x="19285" y="16842"/>
                    </a:moveTo>
                    <a:cubicBezTo>
                      <a:pt x="55714" y="98947"/>
                      <a:pt x="55714" y="98947"/>
                      <a:pt x="55714" y="98947"/>
                    </a:cubicBezTo>
                    <a:cubicBezTo>
                      <a:pt x="57857" y="101052"/>
                      <a:pt x="57857" y="103157"/>
                      <a:pt x="59999" y="103157"/>
                    </a:cubicBezTo>
                    <a:cubicBezTo>
                      <a:pt x="62142" y="103157"/>
                      <a:pt x="64285" y="103157"/>
                      <a:pt x="66428" y="101052"/>
                    </a:cubicBezTo>
                    <a:cubicBezTo>
                      <a:pt x="100714" y="67368"/>
                      <a:pt x="100714" y="67368"/>
                      <a:pt x="100714" y="67368"/>
                    </a:cubicBezTo>
                    <a:cubicBezTo>
                      <a:pt x="102857" y="65263"/>
                      <a:pt x="104999" y="63157"/>
                      <a:pt x="102857" y="61052"/>
                    </a:cubicBezTo>
                    <a:cubicBezTo>
                      <a:pt x="102857" y="58947"/>
                      <a:pt x="102857" y="56842"/>
                      <a:pt x="100714" y="56842"/>
                    </a:cubicBezTo>
                    <a:lnTo>
                      <a:pt x="19285" y="16842"/>
                    </a:lnTo>
                    <a:close/>
                  </a:path>
                </a:pathLst>
              </a:custGeom>
              <a:solidFill>
                <a:srgbClr val="00BFA5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2" name="Shape 3492"/>
              <p:cNvSpPr/>
              <p:nvPr/>
            </p:nvSpPr>
            <p:spPr>
              <a:xfrm>
                <a:off x="3252400" y="1846905"/>
                <a:ext cx="75000" cy="76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52000" y="120000"/>
                      <a:pt x="44000" y="116065"/>
                      <a:pt x="40000" y="106229"/>
                    </a:cubicBezTo>
                    <a:cubicBezTo>
                      <a:pt x="4000" y="27540"/>
                      <a:pt x="4000" y="27540"/>
                      <a:pt x="4000" y="27540"/>
                    </a:cubicBezTo>
                    <a:cubicBezTo>
                      <a:pt x="0" y="19672"/>
                      <a:pt x="0" y="13770"/>
                      <a:pt x="4000" y="7868"/>
                    </a:cubicBezTo>
                    <a:cubicBezTo>
                      <a:pt x="8000" y="1967"/>
                      <a:pt x="18000" y="0"/>
                      <a:pt x="28000" y="5901"/>
                    </a:cubicBezTo>
                    <a:cubicBezTo>
                      <a:pt x="106000" y="43278"/>
                      <a:pt x="106000" y="43278"/>
                      <a:pt x="106000" y="43278"/>
                    </a:cubicBezTo>
                    <a:cubicBezTo>
                      <a:pt x="112000" y="47213"/>
                      <a:pt x="118000" y="53114"/>
                      <a:pt x="118000" y="59016"/>
                    </a:cubicBezTo>
                    <a:cubicBezTo>
                      <a:pt x="120000" y="66885"/>
                      <a:pt x="118000" y="74754"/>
                      <a:pt x="112000" y="80655"/>
                    </a:cubicBezTo>
                    <a:cubicBezTo>
                      <a:pt x="78000" y="114098"/>
                      <a:pt x="78000" y="114098"/>
                      <a:pt x="78000" y="114098"/>
                    </a:cubicBezTo>
                    <a:cubicBezTo>
                      <a:pt x="74000" y="118032"/>
                      <a:pt x="68000" y="120000"/>
                      <a:pt x="60000" y="120000"/>
                    </a:cubicBezTo>
                    <a:moveTo>
                      <a:pt x="16000" y="7868"/>
                    </a:moveTo>
                    <a:cubicBezTo>
                      <a:pt x="14000" y="7868"/>
                      <a:pt x="10000" y="9836"/>
                      <a:pt x="10000" y="11803"/>
                    </a:cubicBezTo>
                    <a:cubicBezTo>
                      <a:pt x="8000" y="15737"/>
                      <a:pt x="8000" y="19672"/>
                      <a:pt x="10000" y="23606"/>
                    </a:cubicBezTo>
                    <a:cubicBezTo>
                      <a:pt x="46000" y="104262"/>
                      <a:pt x="46000" y="104262"/>
                      <a:pt x="46000" y="104262"/>
                    </a:cubicBezTo>
                    <a:cubicBezTo>
                      <a:pt x="50000" y="110163"/>
                      <a:pt x="54000" y="114098"/>
                      <a:pt x="60000" y="114098"/>
                    </a:cubicBezTo>
                    <a:cubicBezTo>
                      <a:pt x="66000" y="114098"/>
                      <a:pt x="70000" y="112131"/>
                      <a:pt x="74000" y="108196"/>
                    </a:cubicBezTo>
                    <a:cubicBezTo>
                      <a:pt x="106000" y="76721"/>
                      <a:pt x="106000" y="76721"/>
                      <a:pt x="106000" y="76721"/>
                    </a:cubicBezTo>
                    <a:cubicBezTo>
                      <a:pt x="112000" y="70819"/>
                      <a:pt x="114000" y="66885"/>
                      <a:pt x="112000" y="60983"/>
                    </a:cubicBezTo>
                    <a:cubicBezTo>
                      <a:pt x="112000" y="55081"/>
                      <a:pt x="108000" y="51147"/>
                      <a:pt x="102000" y="49180"/>
                    </a:cubicBezTo>
                    <a:cubicBezTo>
                      <a:pt x="24000" y="11803"/>
                      <a:pt x="24000" y="11803"/>
                      <a:pt x="24000" y="11803"/>
                    </a:cubicBezTo>
                    <a:cubicBezTo>
                      <a:pt x="22000" y="9836"/>
                      <a:pt x="18000" y="7868"/>
                      <a:pt x="16000" y="7868"/>
                    </a:cubicBezTo>
                    <a:moveTo>
                      <a:pt x="60000" y="106229"/>
                    </a:moveTo>
                    <a:cubicBezTo>
                      <a:pt x="58000" y="106229"/>
                      <a:pt x="56000" y="104262"/>
                      <a:pt x="54000" y="100327"/>
                    </a:cubicBezTo>
                    <a:cubicBezTo>
                      <a:pt x="14000" y="15737"/>
                      <a:pt x="14000" y="15737"/>
                      <a:pt x="14000" y="15737"/>
                    </a:cubicBezTo>
                    <a:cubicBezTo>
                      <a:pt x="98000" y="55081"/>
                      <a:pt x="98000" y="55081"/>
                      <a:pt x="98000" y="55081"/>
                    </a:cubicBezTo>
                    <a:cubicBezTo>
                      <a:pt x="102000" y="57049"/>
                      <a:pt x="104000" y="59016"/>
                      <a:pt x="104000" y="62950"/>
                    </a:cubicBezTo>
                    <a:cubicBezTo>
                      <a:pt x="104000" y="64918"/>
                      <a:pt x="104000" y="66885"/>
                      <a:pt x="100000" y="70819"/>
                    </a:cubicBezTo>
                    <a:cubicBezTo>
                      <a:pt x="68000" y="102295"/>
                      <a:pt x="68000" y="102295"/>
                      <a:pt x="68000" y="102295"/>
                    </a:cubicBezTo>
                    <a:cubicBezTo>
                      <a:pt x="66000" y="104262"/>
                      <a:pt x="64000" y="106229"/>
                      <a:pt x="60000" y="106229"/>
                    </a:cubicBezTo>
                    <a:moveTo>
                      <a:pt x="28000" y="29508"/>
                    </a:moveTo>
                    <a:cubicBezTo>
                      <a:pt x="60000" y="98360"/>
                      <a:pt x="60000" y="98360"/>
                      <a:pt x="60000" y="98360"/>
                    </a:cubicBezTo>
                    <a:cubicBezTo>
                      <a:pt x="60000" y="98360"/>
                      <a:pt x="60000" y="100327"/>
                      <a:pt x="60000" y="100327"/>
                    </a:cubicBezTo>
                    <a:cubicBezTo>
                      <a:pt x="62000" y="100327"/>
                      <a:pt x="62000" y="100327"/>
                      <a:pt x="62000" y="98360"/>
                    </a:cubicBezTo>
                    <a:cubicBezTo>
                      <a:pt x="96000" y="64918"/>
                      <a:pt x="96000" y="64918"/>
                      <a:pt x="96000" y="64918"/>
                    </a:cubicBezTo>
                    <a:cubicBezTo>
                      <a:pt x="98000" y="64918"/>
                      <a:pt x="98000" y="62950"/>
                      <a:pt x="98000" y="62950"/>
                    </a:cubicBezTo>
                    <a:cubicBezTo>
                      <a:pt x="98000" y="62950"/>
                      <a:pt x="98000" y="62950"/>
                      <a:pt x="96000" y="60983"/>
                    </a:cubicBezTo>
                    <a:lnTo>
                      <a:pt x="28000" y="29508"/>
                    </a:lnTo>
                    <a:close/>
                  </a:path>
                </a:pathLst>
              </a:custGeom>
              <a:solidFill>
                <a:srgbClr val="00BFA5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3" name="Shape 3493"/>
              <p:cNvSpPr/>
              <p:nvPr/>
            </p:nvSpPr>
            <p:spPr>
              <a:xfrm>
                <a:off x="3255043" y="1847963"/>
                <a:ext cx="38400" cy="40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322" y="120000"/>
                    </a:moveTo>
                    <a:cubicBezTo>
                      <a:pt x="42580" y="120000"/>
                      <a:pt x="38709" y="116250"/>
                      <a:pt x="38709" y="112500"/>
                    </a:cubicBezTo>
                    <a:cubicBezTo>
                      <a:pt x="0" y="30000"/>
                      <a:pt x="0" y="30000"/>
                      <a:pt x="0" y="30000"/>
                    </a:cubicBezTo>
                    <a:cubicBezTo>
                      <a:pt x="0" y="22500"/>
                      <a:pt x="0" y="18750"/>
                      <a:pt x="3870" y="15000"/>
                    </a:cubicBezTo>
                    <a:cubicBezTo>
                      <a:pt x="11612" y="7500"/>
                      <a:pt x="11612" y="7500"/>
                      <a:pt x="11612" y="7500"/>
                    </a:cubicBezTo>
                    <a:cubicBezTo>
                      <a:pt x="15483" y="0"/>
                      <a:pt x="23225" y="0"/>
                      <a:pt x="27096" y="3750"/>
                    </a:cubicBezTo>
                    <a:cubicBezTo>
                      <a:pt x="112258" y="45000"/>
                      <a:pt x="112258" y="45000"/>
                      <a:pt x="112258" y="45000"/>
                    </a:cubicBezTo>
                    <a:cubicBezTo>
                      <a:pt x="120000" y="48750"/>
                      <a:pt x="120000" y="56250"/>
                      <a:pt x="120000" y="63750"/>
                    </a:cubicBezTo>
                    <a:cubicBezTo>
                      <a:pt x="116129" y="71250"/>
                      <a:pt x="104516" y="71250"/>
                      <a:pt x="100645" y="67500"/>
                    </a:cubicBezTo>
                    <a:cubicBezTo>
                      <a:pt x="34838" y="37500"/>
                      <a:pt x="34838" y="37500"/>
                      <a:pt x="34838" y="37500"/>
                    </a:cubicBezTo>
                    <a:cubicBezTo>
                      <a:pt x="61935" y="101250"/>
                      <a:pt x="61935" y="101250"/>
                      <a:pt x="61935" y="101250"/>
                    </a:cubicBezTo>
                    <a:cubicBezTo>
                      <a:pt x="65806" y="108750"/>
                      <a:pt x="61935" y="116250"/>
                      <a:pt x="54193" y="120000"/>
                    </a:cubicBezTo>
                    <a:cubicBezTo>
                      <a:pt x="54193" y="120000"/>
                      <a:pt x="50322" y="120000"/>
                      <a:pt x="50322" y="120000"/>
                    </a:cubicBezTo>
                  </a:path>
                </a:pathLst>
              </a:custGeom>
              <a:solidFill>
                <a:srgbClr val="00838F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4" name="Shape 3494"/>
              <p:cNvSpPr/>
              <p:nvPr/>
            </p:nvSpPr>
            <p:spPr>
              <a:xfrm>
                <a:off x="3252400" y="1845319"/>
                <a:ext cx="44100" cy="45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1428" y="120000"/>
                    </a:moveTo>
                    <a:cubicBezTo>
                      <a:pt x="44571" y="120000"/>
                      <a:pt x="37714" y="116666"/>
                      <a:pt x="34285" y="110000"/>
                    </a:cubicBezTo>
                    <a:cubicBezTo>
                      <a:pt x="3428" y="33333"/>
                      <a:pt x="3428" y="33333"/>
                      <a:pt x="3428" y="33333"/>
                    </a:cubicBezTo>
                    <a:cubicBezTo>
                      <a:pt x="0" y="30000"/>
                      <a:pt x="0" y="20000"/>
                      <a:pt x="6857" y="16666"/>
                    </a:cubicBezTo>
                    <a:cubicBezTo>
                      <a:pt x="13714" y="10000"/>
                      <a:pt x="13714" y="10000"/>
                      <a:pt x="13714" y="10000"/>
                    </a:cubicBezTo>
                    <a:cubicBezTo>
                      <a:pt x="17142" y="3333"/>
                      <a:pt x="27428" y="0"/>
                      <a:pt x="34285" y="3333"/>
                    </a:cubicBezTo>
                    <a:cubicBezTo>
                      <a:pt x="109714" y="40000"/>
                      <a:pt x="109714" y="40000"/>
                      <a:pt x="109714" y="40000"/>
                    </a:cubicBezTo>
                    <a:cubicBezTo>
                      <a:pt x="116571" y="46666"/>
                      <a:pt x="120000" y="56666"/>
                      <a:pt x="116571" y="66666"/>
                    </a:cubicBezTo>
                    <a:cubicBezTo>
                      <a:pt x="113142" y="73333"/>
                      <a:pt x="99428" y="76666"/>
                      <a:pt x="92571" y="73333"/>
                    </a:cubicBezTo>
                    <a:cubicBezTo>
                      <a:pt x="48000" y="53333"/>
                      <a:pt x="48000" y="53333"/>
                      <a:pt x="48000" y="53333"/>
                    </a:cubicBezTo>
                    <a:cubicBezTo>
                      <a:pt x="68571" y="93333"/>
                      <a:pt x="68571" y="93333"/>
                      <a:pt x="68571" y="93333"/>
                    </a:cubicBezTo>
                    <a:cubicBezTo>
                      <a:pt x="72000" y="103333"/>
                      <a:pt x="68571" y="113333"/>
                      <a:pt x="58285" y="116666"/>
                    </a:cubicBezTo>
                    <a:cubicBezTo>
                      <a:pt x="54857" y="120000"/>
                      <a:pt x="54857" y="120000"/>
                      <a:pt x="51428" y="120000"/>
                    </a:cubicBezTo>
                    <a:moveTo>
                      <a:pt x="27428" y="13333"/>
                    </a:moveTo>
                    <a:cubicBezTo>
                      <a:pt x="24000" y="13333"/>
                      <a:pt x="20571" y="13333"/>
                      <a:pt x="20571" y="16666"/>
                    </a:cubicBezTo>
                    <a:cubicBezTo>
                      <a:pt x="13714" y="23333"/>
                      <a:pt x="13714" y="23333"/>
                      <a:pt x="13714" y="23333"/>
                    </a:cubicBezTo>
                    <a:cubicBezTo>
                      <a:pt x="13714" y="26666"/>
                      <a:pt x="10285" y="26666"/>
                      <a:pt x="13714" y="30000"/>
                    </a:cubicBezTo>
                    <a:cubicBezTo>
                      <a:pt x="44571" y="103333"/>
                      <a:pt x="44571" y="103333"/>
                      <a:pt x="44571" y="103333"/>
                    </a:cubicBezTo>
                    <a:cubicBezTo>
                      <a:pt x="44571" y="106666"/>
                      <a:pt x="51428" y="110000"/>
                      <a:pt x="54857" y="106666"/>
                    </a:cubicBezTo>
                    <a:cubicBezTo>
                      <a:pt x="58285" y="106666"/>
                      <a:pt x="58285" y="103333"/>
                      <a:pt x="58285" y="100000"/>
                    </a:cubicBezTo>
                    <a:cubicBezTo>
                      <a:pt x="27428" y="30000"/>
                      <a:pt x="27428" y="30000"/>
                      <a:pt x="27428" y="30000"/>
                    </a:cubicBezTo>
                    <a:cubicBezTo>
                      <a:pt x="96000" y="63333"/>
                      <a:pt x="96000" y="63333"/>
                      <a:pt x="96000" y="63333"/>
                    </a:cubicBezTo>
                    <a:cubicBezTo>
                      <a:pt x="99428" y="63333"/>
                      <a:pt x="106285" y="63333"/>
                      <a:pt x="106285" y="60000"/>
                    </a:cubicBezTo>
                    <a:cubicBezTo>
                      <a:pt x="109714" y="56666"/>
                      <a:pt x="106285" y="53333"/>
                      <a:pt x="102857" y="50000"/>
                    </a:cubicBezTo>
                    <a:cubicBezTo>
                      <a:pt x="27428" y="13333"/>
                      <a:pt x="27428" y="13333"/>
                      <a:pt x="27428" y="13333"/>
                    </a:cubicBezTo>
                    <a:cubicBezTo>
                      <a:pt x="27428" y="13333"/>
                      <a:pt x="27428" y="13333"/>
                      <a:pt x="27428" y="13333"/>
                    </a:cubicBezTo>
                  </a:path>
                </a:pathLst>
              </a:custGeom>
              <a:solidFill>
                <a:srgbClr val="00838F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5" name="Shape 3495"/>
              <p:cNvSpPr/>
              <p:nvPr/>
            </p:nvSpPr>
            <p:spPr>
              <a:xfrm>
                <a:off x="3285183" y="1881804"/>
                <a:ext cx="172200" cy="1347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21" y="120000"/>
                    </a:moveTo>
                    <a:cubicBezTo>
                      <a:pt x="115652" y="120000"/>
                      <a:pt x="114782" y="118888"/>
                      <a:pt x="113913" y="118888"/>
                    </a:cubicBezTo>
                    <a:cubicBezTo>
                      <a:pt x="26956" y="10000"/>
                      <a:pt x="26956" y="10000"/>
                      <a:pt x="26956" y="10000"/>
                    </a:cubicBezTo>
                    <a:cubicBezTo>
                      <a:pt x="7826" y="34444"/>
                      <a:pt x="7826" y="34444"/>
                      <a:pt x="7826" y="34444"/>
                    </a:cubicBezTo>
                    <a:cubicBezTo>
                      <a:pt x="65217" y="105555"/>
                      <a:pt x="65217" y="105555"/>
                      <a:pt x="65217" y="105555"/>
                    </a:cubicBezTo>
                    <a:cubicBezTo>
                      <a:pt x="66956" y="106666"/>
                      <a:pt x="66956" y="110000"/>
                      <a:pt x="65217" y="111111"/>
                    </a:cubicBezTo>
                    <a:cubicBezTo>
                      <a:pt x="64347" y="113333"/>
                      <a:pt x="62608" y="113333"/>
                      <a:pt x="60869" y="111111"/>
                    </a:cubicBezTo>
                    <a:cubicBezTo>
                      <a:pt x="869" y="37777"/>
                      <a:pt x="869" y="37777"/>
                      <a:pt x="869" y="37777"/>
                    </a:cubicBezTo>
                    <a:cubicBezTo>
                      <a:pt x="0" y="36666"/>
                      <a:pt x="0" y="35555"/>
                      <a:pt x="0" y="34444"/>
                    </a:cubicBezTo>
                    <a:cubicBezTo>
                      <a:pt x="0" y="33333"/>
                      <a:pt x="0" y="33333"/>
                      <a:pt x="869" y="32222"/>
                    </a:cubicBezTo>
                    <a:cubicBezTo>
                      <a:pt x="25217" y="1111"/>
                      <a:pt x="25217" y="1111"/>
                      <a:pt x="25217" y="1111"/>
                    </a:cubicBezTo>
                    <a:cubicBezTo>
                      <a:pt x="26086" y="0"/>
                      <a:pt x="27826" y="0"/>
                      <a:pt x="29565" y="1111"/>
                    </a:cubicBezTo>
                    <a:cubicBezTo>
                      <a:pt x="118260" y="112222"/>
                      <a:pt x="118260" y="112222"/>
                      <a:pt x="118260" y="112222"/>
                    </a:cubicBezTo>
                    <a:cubicBezTo>
                      <a:pt x="120000" y="114444"/>
                      <a:pt x="120000" y="116666"/>
                      <a:pt x="118260" y="118888"/>
                    </a:cubicBezTo>
                    <a:cubicBezTo>
                      <a:pt x="118260" y="118888"/>
                      <a:pt x="117391" y="120000"/>
                      <a:pt x="116521" y="120000"/>
                    </a:cubicBezTo>
                  </a:path>
                </a:pathLst>
              </a:custGeom>
              <a:solidFill>
                <a:srgbClr val="00838F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6" name="Shape 3496"/>
              <p:cNvSpPr/>
              <p:nvPr/>
            </p:nvSpPr>
            <p:spPr>
              <a:xfrm>
                <a:off x="3282539" y="1879160"/>
                <a:ext cx="177900" cy="138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929" y="120000"/>
                    </a:moveTo>
                    <a:cubicBezTo>
                      <a:pt x="113239" y="120000"/>
                      <a:pt x="112394" y="120000"/>
                      <a:pt x="111549" y="118918"/>
                    </a:cubicBezTo>
                    <a:cubicBezTo>
                      <a:pt x="27887" y="14054"/>
                      <a:pt x="27887" y="14054"/>
                      <a:pt x="27887" y="14054"/>
                    </a:cubicBezTo>
                    <a:cubicBezTo>
                      <a:pt x="10985" y="35675"/>
                      <a:pt x="10985" y="35675"/>
                      <a:pt x="10985" y="35675"/>
                    </a:cubicBezTo>
                    <a:cubicBezTo>
                      <a:pt x="65915" y="103783"/>
                      <a:pt x="65915" y="103783"/>
                      <a:pt x="65915" y="103783"/>
                    </a:cubicBezTo>
                    <a:cubicBezTo>
                      <a:pt x="68450" y="105945"/>
                      <a:pt x="68450" y="109189"/>
                      <a:pt x="66760" y="111351"/>
                    </a:cubicBezTo>
                    <a:cubicBezTo>
                      <a:pt x="65915" y="112432"/>
                      <a:pt x="64225" y="113513"/>
                      <a:pt x="63380" y="113513"/>
                    </a:cubicBezTo>
                    <a:cubicBezTo>
                      <a:pt x="61690" y="113513"/>
                      <a:pt x="60845" y="112432"/>
                      <a:pt x="60000" y="111351"/>
                    </a:cubicBezTo>
                    <a:cubicBezTo>
                      <a:pt x="1690" y="40000"/>
                      <a:pt x="1690" y="40000"/>
                      <a:pt x="1690" y="40000"/>
                    </a:cubicBezTo>
                    <a:cubicBezTo>
                      <a:pt x="845" y="38918"/>
                      <a:pt x="0" y="37837"/>
                      <a:pt x="0" y="35675"/>
                    </a:cubicBezTo>
                    <a:cubicBezTo>
                      <a:pt x="0" y="34594"/>
                      <a:pt x="845" y="33513"/>
                      <a:pt x="1690" y="32432"/>
                    </a:cubicBezTo>
                    <a:cubicBezTo>
                      <a:pt x="24507" y="2162"/>
                      <a:pt x="24507" y="2162"/>
                      <a:pt x="24507" y="2162"/>
                    </a:cubicBezTo>
                    <a:cubicBezTo>
                      <a:pt x="26197" y="0"/>
                      <a:pt x="29577" y="0"/>
                      <a:pt x="31267" y="2162"/>
                    </a:cubicBezTo>
                    <a:cubicBezTo>
                      <a:pt x="117464" y="110270"/>
                      <a:pt x="117464" y="110270"/>
                      <a:pt x="117464" y="110270"/>
                    </a:cubicBezTo>
                    <a:cubicBezTo>
                      <a:pt x="119154" y="112432"/>
                      <a:pt x="120000" y="116756"/>
                      <a:pt x="117464" y="118918"/>
                    </a:cubicBezTo>
                    <a:cubicBezTo>
                      <a:pt x="116619" y="120000"/>
                      <a:pt x="115774" y="120000"/>
                      <a:pt x="114929" y="120000"/>
                    </a:cubicBezTo>
                    <a:moveTo>
                      <a:pt x="27887" y="9729"/>
                    </a:moveTo>
                    <a:cubicBezTo>
                      <a:pt x="113239" y="115675"/>
                      <a:pt x="113239" y="115675"/>
                      <a:pt x="113239" y="115675"/>
                    </a:cubicBezTo>
                    <a:cubicBezTo>
                      <a:pt x="114084" y="116756"/>
                      <a:pt x="114929" y="116756"/>
                      <a:pt x="115774" y="115675"/>
                    </a:cubicBezTo>
                    <a:cubicBezTo>
                      <a:pt x="116619" y="115675"/>
                      <a:pt x="116619" y="113513"/>
                      <a:pt x="115774" y="113513"/>
                    </a:cubicBezTo>
                    <a:cubicBezTo>
                      <a:pt x="29577" y="4324"/>
                      <a:pt x="29577" y="4324"/>
                      <a:pt x="29577" y="4324"/>
                    </a:cubicBezTo>
                    <a:cubicBezTo>
                      <a:pt x="28732" y="3243"/>
                      <a:pt x="27887" y="3243"/>
                      <a:pt x="27042" y="4324"/>
                    </a:cubicBezTo>
                    <a:cubicBezTo>
                      <a:pt x="3380" y="34594"/>
                      <a:pt x="3380" y="34594"/>
                      <a:pt x="3380" y="34594"/>
                    </a:cubicBezTo>
                    <a:cubicBezTo>
                      <a:pt x="3380" y="34594"/>
                      <a:pt x="2535" y="35675"/>
                      <a:pt x="2535" y="35675"/>
                    </a:cubicBezTo>
                    <a:cubicBezTo>
                      <a:pt x="2535" y="36756"/>
                      <a:pt x="3380" y="37837"/>
                      <a:pt x="3380" y="37837"/>
                    </a:cubicBezTo>
                    <a:cubicBezTo>
                      <a:pt x="61690" y="109189"/>
                      <a:pt x="61690" y="109189"/>
                      <a:pt x="61690" y="109189"/>
                    </a:cubicBezTo>
                    <a:cubicBezTo>
                      <a:pt x="62535" y="110270"/>
                      <a:pt x="63380" y="110270"/>
                      <a:pt x="64225" y="109189"/>
                    </a:cubicBezTo>
                    <a:cubicBezTo>
                      <a:pt x="65070" y="108108"/>
                      <a:pt x="65070" y="107027"/>
                      <a:pt x="64225" y="105945"/>
                    </a:cubicBezTo>
                    <a:cubicBezTo>
                      <a:pt x="6760" y="35675"/>
                      <a:pt x="6760" y="35675"/>
                      <a:pt x="6760" y="35675"/>
                    </a:cubicBezTo>
                    <a:lnTo>
                      <a:pt x="27887" y="9729"/>
                    </a:lnTo>
                    <a:close/>
                  </a:path>
                </a:pathLst>
              </a:custGeom>
              <a:solidFill>
                <a:srgbClr val="00838F"/>
              </a:solidFill>
              <a:ln w="28575" cap="flat" cmpd="sng">
                <a:solidFill>
                  <a:srgbClr val="00BFA5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97" name="Shape 3497"/>
          <p:cNvSpPr txBox="1"/>
          <p:nvPr/>
        </p:nvSpPr>
        <p:spPr>
          <a:xfrm>
            <a:off x="7214239" y="2930325"/>
            <a:ext cx="1424400" cy="90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BFA5"/>
                </a:solidFill>
                <a:latin typeface="Roboto Slab"/>
                <a:ea typeface="Roboto Slab"/>
                <a:cs typeface="Roboto Slab"/>
                <a:sym typeface="Roboto Slab"/>
              </a:rPr>
              <a:t>Creativity with </a:t>
            </a:r>
            <a:br>
              <a:rPr lang="en" sz="2000">
                <a:solidFill>
                  <a:srgbClr val="00BFA5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2000">
                <a:solidFill>
                  <a:srgbClr val="00BFA5"/>
                </a:solidFill>
                <a:latin typeface="Roboto Slab"/>
                <a:ea typeface="Roboto Slab"/>
                <a:cs typeface="Roboto Slab"/>
                <a:sym typeface="Roboto Slab"/>
              </a:rPr>
              <a:t>no limits</a:t>
            </a:r>
          </a:p>
        </p:txBody>
      </p:sp>
      <p:grpSp>
        <p:nvGrpSpPr>
          <p:cNvPr id="3498" name="Shape 3498"/>
          <p:cNvGrpSpPr/>
          <p:nvPr/>
        </p:nvGrpSpPr>
        <p:grpSpPr>
          <a:xfrm>
            <a:off x="1867176" y="2925351"/>
            <a:ext cx="805845" cy="805929"/>
            <a:chOff x="1851100" y="2909100"/>
            <a:chExt cx="838200" cy="838200"/>
          </a:xfrm>
        </p:grpSpPr>
        <p:sp>
          <p:nvSpPr>
            <p:cNvPr id="3499" name="Shape 3499"/>
            <p:cNvSpPr/>
            <p:nvPr/>
          </p:nvSpPr>
          <p:spPr>
            <a:xfrm>
              <a:off x="1851100" y="2909100"/>
              <a:ext cx="838200" cy="83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Shape 3500"/>
            <p:cNvSpPr/>
            <p:nvPr/>
          </p:nvSpPr>
          <p:spPr>
            <a:xfrm>
              <a:off x="1899934" y="2957950"/>
              <a:ext cx="740700" cy="740700"/>
            </a:xfrm>
            <a:prstGeom prst="ellipse">
              <a:avLst/>
            </a:prstGeom>
            <a:solidFill>
              <a:srgbClr val="ECEFF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1" name="Shape 3501"/>
          <p:cNvSpPr/>
          <p:nvPr/>
        </p:nvSpPr>
        <p:spPr>
          <a:xfrm>
            <a:off x="243337" y="2180475"/>
            <a:ext cx="2026500" cy="2401200"/>
          </a:xfrm>
          <a:prstGeom prst="rect">
            <a:avLst/>
          </a:prstGeom>
          <a:solidFill>
            <a:srgbClr val="ECEFF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3502" name="Shape 3502"/>
          <p:cNvGrpSpPr/>
          <p:nvPr/>
        </p:nvGrpSpPr>
        <p:grpSpPr>
          <a:xfrm>
            <a:off x="742837" y="1651279"/>
            <a:ext cx="1027499" cy="1027500"/>
            <a:chOff x="854167" y="1555955"/>
            <a:chExt cx="1027499" cy="1027500"/>
          </a:xfrm>
        </p:grpSpPr>
        <p:sp>
          <p:nvSpPr>
            <p:cNvPr id="3503" name="Shape 3503"/>
            <p:cNvSpPr/>
            <p:nvPr/>
          </p:nvSpPr>
          <p:spPr>
            <a:xfrm>
              <a:off x="854167" y="1555955"/>
              <a:ext cx="1027499" cy="1027500"/>
            </a:xfrm>
            <a:prstGeom prst="flowChartConnector">
              <a:avLst/>
            </a:prstGeom>
            <a:solidFill>
              <a:srgbClr val="FFFFFF"/>
            </a:solidFill>
            <a:ln w="28575" cap="flat" cmpd="sng">
              <a:solidFill>
                <a:srgbClr val="10AA0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504" name="Shape 3504"/>
            <p:cNvGrpSpPr/>
            <p:nvPr/>
          </p:nvGrpSpPr>
          <p:grpSpPr>
            <a:xfrm>
              <a:off x="1069903" y="1793883"/>
              <a:ext cx="596262" cy="551785"/>
              <a:chOff x="3802062" y="874712"/>
              <a:chExt cx="1259000" cy="1165087"/>
            </a:xfrm>
          </p:grpSpPr>
          <p:sp>
            <p:nvSpPr>
              <p:cNvPr id="3505" name="Shape 3505"/>
              <p:cNvSpPr/>
              <p:nvPr/>
            </p:nvSpPr>
            <p:spPr>
              <a:xfrm>
                <a:off x="4522787" y="1408112"/>
                <a:ext cx="485700" cy="2777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348" y="120000"/>
                    </a:moveTo>
                    <a:cubicBezTo>
                      <a:pt x="111627" y="120000"/>
                      <a:pt x="107906" y="113513"/>
                      <a:pt x="98604" y="102162"/>
                    </a:cubicBezTo>
                    <a:cubicBezTo>
                      <a:pt x="92093" y="92432"/>
                      <a:pt x="82790" y="79459"/>
                      <a:pt x="70697" y="64864"/>
                    </a:cubicBezTo>
                    <a:cubicBezTo>
                      <a:pt x="55813" y="47027"/>
                      <a:pt x="23255" y="19459"/>
                      <a:pt x="3720" y="16216"/>
                    </a:cubicBezTo>
                    <a:cubicBezTo>
                      <a:pt x="1860" y="14594"/>
                      <a:pt x="0" y="11351"/>
                      <a:pt x="0" y="8108"/>
                    </a:cubicBezTo>
                    <a:cubicBezTo>
                      <a:pt x="930" y="3243"/>
                      <a:pt x="2790" y="0"/>
                      <a:pt x="4651" y="1621"/>
                    </a:cubicBezTo>
                    <a:cubicBezTo>
                      <a:pt x="26046" y="4864"/>
                      <a:pt x="59534" y="34054"/>
                      <a:pt x="75348" y="53513"/>
                    </a:cubicBezTo>
                    <a:cubicBezTo>
                      <a:pt x="87441" y="68108"/>
                      <a:pt x="96744" y="81081"/>
                      <a:pt x="104186" y="90810"/>
                    </a:cubicBezTo>
                    <a:cubicBezTo>
                      <a:pt x="108837" y="97297"/>
                      <a:pt x="113488" y="103783"/>
                      <a:pt x="115348" y="105405"/>
                    </a:cubicBezTo>
                    <a:cubicBezTo>
                      <a:pt x="117209" y="103783"/>
                      <a:pt x="119069" y="107027"/>
                      <a:pt x="120000" y="110270"/>
                    </a:cubicBezTo>
                    <a:cubicBezTo>
                      <a:pt x="120000" y="115135"/>
                      <a:pt x="119069" y="118378"/>
                      <a:pt x="116279" y="120000"/>
                    </a:cubicBezTo>
                    <a:cubicBezTo>
                      <a:pt x="116279" y="120000"/>
                      <a:pt x="115348" y="120000"/>
                      <a:pt x="115348" y="120000"/>
                    </a:cubicBezTo>
                  </a:path>
                </a:pathLst>
              </a:custGeom>
              <a:solidFill>
                <a:srgbClr val="10AA08"/>
              </a:solidFill>
              <a:ln w="28575" cap="flat" cmpd="sng">
                <a:solidFill>
                  <a:srgbClr val="10AA08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6" name="Shape 3506"/>
              <p:cNvSpPr/>
              <p:nvPr/>
            </p:nvSpPr>
            <p:spPr>
              <a:xfrm>
                <a:off x="4519612" y="885825"/>
                <a:ext cx="496800" cy="285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18" y="120000"/>
                    </a:moveTo>
                    <a:cubicBezTo>
                      <a:pt x="9090" y="120000"/>
                      <a:pt x="6363" y="120000"/>
                      <a:pt x="4545" y="118421"/>
                    </a:cubicBezTo>
                    <a:cubicBezTo>
                      <a:pt x="1818" y="118421"/>
                      <a:pt x="0" y="115263"/>
                      <a:pt x="909" y="110526"/>
                    </a:cubicBezTo>
                    <a:cubicBezTo>
                      <a:pt x="909" y="107368"/>
                      <a:pt x="2727" y="104210"/>
                      <a:pt x="5454" y="104210"/>
                    </a:cubicBezTo>
                    <a:cubicBezTo>
                      <a:pt x="21818" y="108947"/>
                      <a:pt x="37272" y="94736"/>
                      <a:pt x="52727" y="82105"/>
                    </a:cubicBezTo>
                    <a:cubicBezTo>
                      <a:pt x="54545" y="80526"/>
                      <a:pt x="55454" y="80526"/>
                      <a:pt x="57272" y="78947"/>
                    </a:cubicBezTo>
                    <a:cubicBezTo>
                      <a:pt x="72727" y="66315"/>
                      <a:pt x="86363" y="47368"/>
                      <a:pt x="100000" y="23684"/>
                    </a:cubicBezTo>
                    <a:cubicBezTo>
                      <a:pt x="101818" y="20526"/>
                      <a:pt x="102727" y="18947"/>
                      <a:pt x="103636" y="15789"/>
                    </a:cubicBezTo>
                    <a:cubicBezTo>
                      <a:pt x="105454" y="12631"/>
                      <a:pt x="107272" y="9473"/>
                      <a:pt x="112727" y="1578"/>
                    </a:cubicBezTo>
                    <a:cubicBezTo>
                      <a:pt x="114545" y="0"/>
                      <a:pt x="116363" y="0"/>
                      <a:pt x="118181" y="3157"/>
                    </a:cubicBezTo>
                    <a:cubicBezTo>
                      <a:pt x="120000" y="6315"/>
                      <a:pt x="119090" y="11052"/>
                      <a:pt x="117272" y="14210"/>
                    </a:cubicBezTo>
                    <a:cubicBezTo>
                      <a:pt x="112727" y="20526"/>
                      <a:pt x="111818" y="22105"/>
                      <a:pt x="110000" y="25263"/>
                    </a:cubicBezTo>
                    <a:cubicBezTo>
                      <a:pt x="109090" y="26842"/>
                      <a:pt x="108181" y="30000"/>
                      <a:pt x="106363" y="33157"/>
                    </a:cubicBezTo>
                    <a:cubicBezTo>
                      <a:pt x="91818" y="58421"/>
                      <a:pt x="76363" y="78947"/>
                      <a:pt x="60909" y="91578"/>
                    </a:cubicBezTo>
                    <a:cubicBezTo>
                      <a:pt x="59090" y="93157"/>
                      <a:pt x="58181" y="94736"/>
                      <a:pt x="56363" y="96315"/>
                    </a:cubicBezTo>
                    <a:cubicBezTo>
                      <a:pt x="41818" y="107368"/>
                      <a:pt x="27272" y="120000"/>
                      <a:pt x="11818" y="120000"/>
                    </a:cubicBezTo>
                  </a:path>
                </a:pathLst>
              </a:custGeom>
              <a:solidFill>
                <a:srgbClr val="10AA08"/>
              </a:solidFill>
              <a:ln w="28575" cap="flat" cmpd="sng">
                <a:solidFill>
                  <a:srgbClr val="10AA08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7" name="Shape 3507"/>
              <p:cNvSpPr/>
              <p:nvPr/>
            </p:nvSpPr>
            <p:spPr>
              <a:xfrm>
                <a:off x="3959226" y="1033462"/>
                <a:ext cx="546000" cy="533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275" y="120000"/>
                    </a:moveTo>
                    <a:cubicBezTo>
                      <a:pt x="14068" y="120000"/>
                      <a:pt x="14068" y="120000"/>
                      <a:pt x="14068" y="120000"/>
                    </a:cubicBezTo>
                    <a:cubicBezTo>
                      <a:pt x="6620" y="120000"/>
                      <a:pt x="0" y="113239"/>
                      <a:pt x="0" y="105633"/>
                    </a:cubicBezTo>
                    <a:cubicBezTo>
                      <a:pt x="0" y="15211"/>
                      <a:pt x="0" y="15211"/>
                      <a:pt x="0" y="15211"/>
                    </a:cubicBezTo>
                    <a:cubicBezTo>
                      <a:pt x="0" y="6760"/>
                      <a:pt x="6620" y="0"/>
                      <a:pt x="14068" y="0"/>
                    </a:cubicBezTo>
                    <a:cubicBezTo>
                      <a:pt x="104275" y="0"/>
                      <a:pt x="104275" y="0"/>
                      <a:pt x="104275" y="0"/>
                    </a:cubicBezTo>
                    <a:cubicBezTo>
                      <a:pt x="111724" y="0"/>
                      <a:pt x="120000" y="5915"/>
                      <a:pt x="120000" y="15211"/>
                    </a:cubicBezTo>
                    <a:cubicBezTo>
                      <a:pt x="120000" y="105633"/>
                      <a:pt x="120000" y="105633"/>
                      <a:pt x="120000" y="105633"/>
                    </a:cubicBezTo>
                    <a:cubicBezTo>
                      <a:pt x="120000" y="114084"/>
                      <a:pt x="111724" y="120000"/>
                      <a:pt x="104275" y="120000"/>
                    </a:cubicBezTo>
                    <a:moveTo>
                      <a:pt x="14068" y="7605"/>
                    </a:moveTo>
                    <a:cubicBezTo>
                      <a:pt x="10758" y="7605"/>
                      <a:pt x="7448" y="10985"/>
                      <a:pt x="7448" y="15211"/>
                    </a:cubicBezTo>
                    <a:cubicBezTo>
                      <a:pt x="7448" y="105633"/>
                      <a:pt x="7448" y="105633"/>
                      <a:pt x="7448" y="105633"/>
                    </a:cubicBezTo>
                    <a:cubicBezTo>
                      <a:pt x="7448" y="109014"/>
                      <a:pt x="10758" y="112394"/>
                      <a:pt x="14068" y="112394"/>
                    </a:cubicBezTo>
                    <a:cubicBezTo>
                      <a:pt x="104275" y="112394"/>
                      <a:pt x="104275" y="112394"/>
                      <a:pt x="104275" y="112394"/>
                    </a:cubicBezTo>
                    <a:cubicBezTo>
                      <a:pt x="108413" y="112394"/>
                      <a:pt x="112551" y="109014"/>
                      <a:pt x="112551" y="105633"/>
                    </a:cubicBezTo>
                    <a:cubicBezTo>
                      <a:pt x="112551" y="15211"/>
                      <a:pt x="112551" y="15211"/>
                      <a:pt x="112551" y="15211"/>
                    </a:cubicBezTo>
                    <a:cubicBezTo>
                      <a:pt x="112551" y="11830"/>
                      <a:pt x="108413" y="7605"/>
                      <a:pt x="104275" y="7605"/>
                    </a:cubicBezTo>
                    <a:lnTo>
                      <a:pt x="14068" y="7605"/>
                    </a:lnTo>
                    <a:close/>
                  </a:path>
                </a:pathLst>
              </a:custGeom>
              <a:solidFill>
                <a:srgbClr val="8EEA00"/>
              </a:solidFill>
              <a:ln w="28575" cap="flat" cmpd="sng">
                <a:solidFill>
                  <a:srgbClr val="10AA08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8" name="Shape 3508"/>
              <p:cNvSpPr/>
              <p:nvPr/>
            </p:nvSpPr>
            <p:spPr>
              <a:xfrm>
                <a:off x="3802062" y="1119187"/>
                <a:ext cx="187200" cy="341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000" y="120000"/>
                    </a:moveTo>
                    <a:cubicBezTo>
                      <a:pt x="108000" y="120000"/>
                      <a:pt x="108000" y="120000"/>
                      <a:pt x="108000" y="120000"/>
                    </a:cubicBezTo>
                    <a:cubicBezTo>
                      <a:pt x="76800" y="118681"/>
                      <a:pt x="76800" y="118681"/>
                      <a:pt x="76800" y="118681"/>
                    </a:cubicBezTo>
                    <a:cubicBezTo>
                      <a:pt x="31200" y="110769"/>
                      <a:pt x="0" y="87032"/>
                      <a:pt x="0" y="60659"/>
                    </a:cubicBezTo>
                    <a:cubicBezTo>
                      <a:pt x="0" y="34285"/>
                      <a:pt x="31200" y="10549"/>
                      <a:pt x="76800" y="2637"/>
                    </a:cubicBezTo>
                    <a:cubicBezTo>
                      <a:pt x="91200" y="0"/>
                      <a:pt x="91200" y="0"/>
                      <a:pt x="91200" y="0"/>
                    </a:cubicBezTo>
                    <a:cubicBezTo>
                      <a:pt x="91200" y="79120"/>
                      <a:pt x="91200" y="79120"/>
                      <a:pt x="91200" y="79120"/>
                    </a:cubicBezTo>
                    <a:cubicBezTo>
                      <a:pt x="91200" y="81758"/>
                      <a:pt x="86400" y="84395"/>
                      <a:pt x="79200" y="84395"/>
                    </a:cubicBezTo>
                    <a:cubicBezTo>
                      <a:pt x="74400" y="84395"/>
                      <a:pt x="69600" y="81758"/>
                      <a:pt x="69600" y="79120"/>
                    </a:cubicBezTo>
                    <a:cubicBezTo>
                      <a:pt x="69600" y="17142"/>
                      <a:pt x="69600" y="17142"/>
                      <a:pt x="69600" y="17142"/>
                    </a:cubicBezTo>
                    <a:cubicBezTo>
                      <a:pt x="40800" y="25054"/>
                      <a:pt x="21600" y="42197"/>
                      <a:pt x="21600" y="60659"/>
                    </a:cubicBezTo>
                    <a:cubicBezTo>
                      <a:pt x="21600" y="81758"/>
                      <a:pt x="45600" y="100219"/>
                      <a:pt x="81600" y="106813"/>
                    </a:cubicBezTo>
                    <a:cubicBezTo>
                      <a:pt x="110400" y="108131"/>
                      <a:pt x="110400" y="108131"/>
                      <a:pt x="110400" y="108131"/>
                    </a:cubicBezTo>
                    <a:cubicBezTo>
                      <a:pt x="115200" y="108131"/>
                      <a:pt x="120000" y="110769"/>
                      <a:pt x="120000" y="114725"/>
                    </a:cubicBezTo>
                    <a:cubicBezTo>
                      <a:pt x="120000" y="117362"/>
                      <a:pt x="115200" y="120000"/>
                      <a:pt x="108000" y="120000"/>
                    </a:cubicBezTo>
                  </a:path>
                </a:pathLst>
              </a:custGeom>
              <a:solidFill>
                <a:srgbClr val="10AA08"/>
              </a:solidFill>
              <a:ln w="28575" cap="flat" cmpd="sng">
                <a:solidFill>
                  <a:srgbClr val="10AA08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9" name="Shape 3509"/>
              <p:cNvSpPr/>
              <p:nvPr/>
            </p:nvSpPr>
            <p:spPr>
              <a:xfrm>
                <a:off x="4106862" y="1536700"/>
                <a:ext cx="412800" cy="5030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727" y="120000"/>
                    </a:moveTo>
                    <a:cubicBezTo>
                      <a:pt x="84000" y="120000"/>
                      <a:pt x="79636" y="117313"/>
                      <a:pt x="79636" y="116417"/>
                    </a:cubicBezTo>
                    <a:cubicBezTo>
                      <a:pt x="78545" y="116417"/>
                      <a:pt x="78545" y="116417"/>
                      <a:pt x="78545" y="116417"/>
                    </a:cubicBezTo>
                    <a:cubicBezTo>
                      <a:pt x="2181" y="7164"/>
                      <a:pt x="2181" y="7164"/>
                      <a:pt x="2181" y="7164"/>
                    </a:cubicBezTo>
                    <a:cubicBezTo>
                      <a:pt x="0" y="4477"/>
                      <a:pt x="1090" y="2686"/>
                      <a:pt x="3272" y="895"/>
                    </a:cubicBezTo>
                    <a:cubicBezTo>
                      <a:pt x="6545" y="0"/>
                      <a:pt x="8727" y="895"/>
                      <a:pt x="10909" y="2686"/>
                    </a:cubicBezTo>
                    <a:cubicBezTo>
                      <a:pt x="86181" y="111044"/>
                      <a:pt x="86181" y="111044"/>
                      <a:pt x="86181" y="111044"/>
                    </a:cubicBezTo>
                    <a:cubicBezTo>
                      <a:pt x="88363" y="111044"/>
                      <a:pt x="93818" y="112835"/>
                      <a:pt x="103636" y="110149"/>
                    </a:cubicBezTo>
                    <a:cubicBezTo>
                      <a:pt x="109090" y="108358"/>
                      <a:pt x="110181" y="104776"/>
                      <a:pt x="110181" y="103880"/>
                    </a:cubicBezTo>
                    <a:cubicBezTo>
                      <a:pt x="106909" y="91343"/>
                      <a:pt x="106909" y="91343"/>
                      <a:pt x="106909" y="91343"/>
                    </a:cubicBezTo>
                    <a:cubicBezTo>
                      <a:pt x="76363" y="6268"/>
                      <a:pt x="76363" y="6268"/>
                      <a:pt x="76363" y="6268"/>
                    </a:cubicBezTo>
                    <a:cubicBezTo>
                      <a:pt x="75272" y="3582"/>
                      <a:pt x="77454" y="1791"/>
                      <a:pt x="79636" y="895"/>
                    </a:cubicBezTo>
                    <a:cubicBezTo>
                      <a:pt x="82909" y="0"/>
                      <a:pt x="85090" y="1791"/>
                      <a:pt x="86181" y="3582"/>
                    </a:cubicBezTo>
                    <a:cubicBezTo>
                      <a:pt x="116727" y="89552"/>
                      <a:pt x="116727" y="89552"/>
                      <a:pt x="116727" y="89552"/>
                    </a:cubicBezTo>
                    <a:cubicBezTo>
                      <a:pt x="120000" y="103880"/>
                      <a:pt x="120000" y="103880"/>
                      <a:pt x="120000" y="103880"/>
                    </a:cubicBezTo>
                    <a:cubicBezTo>
                      <a:pt x="120000" y="103880"/>
                      <a:pt x="120000" y="103880"/>
                      <a:pt x="120000" y="103880"/>
                    </a:cubicBezTo>
                    <a:cubicBezTo>
                      <a:pt x="120000" y="107462"/>
                      <a:pt x="116727" y="114626"/>
                      <a:pt x="106909" y="117313"/>
                    </a:cubicBezTo>
                    <a:cubicBezTo>
                      <a:pt x="101454" y="119104"/>
                      <a:pt x="96000" y="120000"/>
                      <a:pt x="92727" y="120000"/>
                    </a:cubicBezTo>
                  </a:path>
                </a:pathLst>
              </a:custGeom>
              <a:solidFill>
                <a:srgbClr val="8EEA00"/>
              </a:solidFill>
              <a:ln w="28575" cap="flat" cmpd="sng">
                <a:solidFill>
                  <a:srgbClr val="10AA08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0" name="Shape 3510"/>
              <p:cNvSpPr/>
              <p:nvPr/>
            </p:nvSpPr>
            <p:spPr>
              <a:xfrm>
                <a:off x="4970462" y="874712"/>
                <a:ext cx="90600" cy="8270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cubicBezTo>
                      <a:pt x="30000" y="120000"/>
                      <a:pt x="0" y="117272"/>
                      <a:pt x="0" y="1140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0" y="2727"/>
                      <a:pt x="30000" y="0"/>
                      <a:pt x="60000" y="0"/>
                    </a:cubicBezTo>
                    <a:cubicBezTo>
                      <a:pt x="90000" y="0"/>
                      <a:pt x="120000" y="2727"/>
                      <a:pt x="120000" y="6000"/>
                    </a:cubicBezTo>
                    <a:cubicBezTo>
                      <a:pt x="120000" y="114000"/>
                      <a:pt x="120000" y="114000"/>
                      <a:pt x="120000" y="114000"/>
                    </a:cubicBezTo>
                    <a:cubicBezTo>
                      <a:pt x="120000" y="117272"/>
                      <a:pt x="90000" y="120000"/>
                      <a:pt x="60000" y="120000"/>
                    </a:cubicBezTo>
                    <a:moveTo>
                      <a:pt x="60000" y="4909"/>
                    </a:moveTo>
                    <a:cubicBezTo>
                      <a:pt x="55000" y="4909"/>
                      <a:pt x="50000" y="5454"/>
                      <a:pt x="50000" y="6000"/>
                    </a:cubicBezTo>
                    <a:cubicBezTo>
                      <a:pt x="50000" y="114000"/>
                      <a:pt x="50000" y="114000"/>
                      <a:pt x="50000" y="114000"/>
                    </a:cubicBezTo>
                    <a:cubicBezTo>
                      <a:pt x="50000" y="114545"/>
                      <a:pt x="55000" y="115090"/>
                      <a:pt x="60000" y="115090"/>
                    </a:cubicBezTo>
                    <a:cubicBezTo>
                      <a:pt x="65000" y="115090"/>
                      <a:pt x="70000" y="114545"/>
                      <a:pt x="70000" y="114000"/>
                    </a:cubicBezTo>
                    <a:cubicBezTo>
                      <a:pt x="70000" y="6000"/>
                      <a:pt x="70000" y="6000"/>
                      <a:pt x="70000" y="6000"/>
                    </a:cubicBezTo>
                    <a:cubicBezTo>
                      <a:pt x="70000" y="5454"/>
                      <a:pt x="65000" y="4909"/>
                      <a:pt x="60000" y="4909"/>
                    </a:cubicBezTo>
                  </a:path>
                </a:pathLst>
              </a:custGeom>
              <a:solidFill>
                <a:srgbClr val="8EEA00"/>
              </a:solidFill>
              <a:ln w="28575" cap="flat" cmpd="sng">
                <a:solidFill>
                  <a:srgbClr val="10AA08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1" name="Shape 3511"/>
              <p:cNvSpPr/>
              <p:nvPr/>
            </p:nvSpPr>
            <p:spPr>
              <a:xfrm>
                <a:off x="3956051" y="1423987"/>
                <a:ext cx="184200" cy="1428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775" y="120000"/>
                    </a:moveTo>
                    <a:cubicBezTo>
                      <a:pt x="41632" y="120000"/>
                      <a:pt x="26938" y="120000"/>
                      <a:pt x="17142" y="104210"/>
                    </a:cubicBezTo>
                    <a:cubicBezTo>
                      <a:pt x="4897" y="88421"/>
                      <a:pt x="0" y="60000"/>
                      <a:pt x="2448" y="12631"/>
                    </a:cubicBezTo>
                    <a:cubicBezTo>
                      <a:pt x="2448" y="6315"/>
                      <a:pt x="7346" y="0"/>
                      <a:pt x="14693" y="0"/>
                    </a:cubicBezTo>
                    <a:cubicBezTo>
                      <a:pt x="19591" y="0"/>
                      <a:pt x="24489" y="6315"/>
                      <a:pt x="24489" y="15789"/>
                    </a:cubicBezTo>
                    <a:cubicBezTo>
                      <a:pt x="24489" y="53684"/>
                      <a:pt x="26938" y="75789"/>
                      <a:pt x="31836" y="85263"/>
                    </a:cubicBezTo>
                    <a:cubicBezTo>
                      <a:pt x="39183" y="94736"/>
                      <a:pt x="53877" y="91578"/>
                      <a:pt x="73469" y="91578"/>
                    </a:cubicBezTo>
                    <a:cubicBezTo>
                      <a:pt x="85714" y="91578"/>
                      <a:pt x="97959" y="91578"/>
                      <a:pt x="110204" y="91578"/>
                    </a:cubicBezTo>
                    <a:cubicBezTo>
                      <a:pt x="117551" y="91578"/>
                      <a:pt x="119999" y="97894"/>
                      <a:pt x="119999" y="107368"/>
                    </a:cubicBezTo>
                    <a:cubicBezTo>
                      <a:pt x="119999" y="113684"/>
                      <a:pt x="115102" y="120000"/>
                      <a:pt x="110204" y="120000"/>
                    </a:cubicBezTo>
                    <a:cubicBezTo>
                      <a:pt x="97959" y="120000"/>
                      <a:pt x="85714" y="120000"/>
                      <a:pt x="75918" y="120000"/>
                    </a:cubicBezTo>
                    <a:cubicBezTo>
                      <a:pt x="68571" y="120000"/>
                      <a:pt x="63673" y="120000"/>
                      <a:pt x="58775" y="120000"/>
                    </a:cubicBezTo>
                  </a:path>
                </a:pathLst>
              </a:custGeom>
              <a:solidFill>
                <a:srgbClr val="10AA08"/>
              </a:solidFill>
              <a:ln w="28575" cap="flat" cmpd="sng">
                <a:solidFill>
                  <a:srgbClr val="10AA08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12" name="Shape 3512"/>
          <p:cNvSpPr txBox="1"/>
          <p:nvPr/>
        </p:nvSpPr>
        <p:spPr>
          <a:xfrm>
            <a:off x="394601" y="3118725"/>
            <a:ext cx="16971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solidFill>
                  <a:srgbClr val="10AA08"/>
                </a:solidFill>
                <a:latin typeface="Roboto Slab"/>
                <a:ea typeface="Roboto Slab"/>
                <a:cs typeface="Roboto Slab"/>
                <a:sym typeface="Roboto Slab"/>
              </a:rPr>
              <a:t>Reach </a:t>
            </a:r>
            <a:br>
              <a:rPr lang="en" sz="2000">
                <a:solidFill>
                  <a:srgbClr val="10AA08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2000">
                <a:solidFill>
                  <a:srgbClr val="10AA08"/>
                </a:solidFill>
                <a:latin typeface="Roboto Slab"/>
                <a:ea typeface="Roboto Slab"/>
                <a:cs typeface="Roboto Slab"/>
                <a:sym typeface="Roboto Slab"/>
              </a:rPr>
              <a:t>and premium inventory</a:t>
            </a:r>
          </a:p>
        </p:txBody>
      </p:sp>
      <p:sp>
        <p:nvSpPr>
          <p:cNvPr id="3513" name="Shape 3513"/>
          <p:cNvSpPr txBox="1"/>
          <p:nvPr/>
        </p:nvSpPr>
        <p:spPr>
          <a:xfrm>
            <a:off x="4829349" y="2930325"/>
            <a:ext cx="1697100" cy="90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6351"/>
                </a:solidFill>
                <a:latin typeface="Roboto Slab"/>
                <a:ea typeface="Roboto Slab"/>
                <a:cs typeface="Roboto Slab"/>
                <a:sym typeface="Roboto Slab"/>
              </a:rPr>
              <a:t>Visible </a:t>
            </a:r>
            <a:br>
              <a:rPr lang="en" sz="2000">
                <a:solidFill>
                  <a:srgbClr val="FF6351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2000">
                <a:solidFill>
                  <a:srgbClr val="FF6351"/>
                </a:solidFill>
                <a:latin typeface="Roboto Slab"/>
                <a:ea typeface="Roboto Slab"/>
                <a:cs typeface="Roboto Slab"/>
                <a:sym typeface="Roboto Slab"/>
              </a:rPr>
              <a:t>and safe advertising</a:t>
            </a:r>
          </a:p>
        </p:txBody>
      </p:sp>
      <p:grpSp>
        <p:nvGrpSpPr>
          <p:cNvPr id="3514" name="Shape 3514"/>
          <p:cNvGrpSpPr/>
          <p:nvPr/>
        </p:nvGrpSpPr>
        <p:grpSpPr>
          <a:xfrm>
            <a:off x="5141351" y="1651279"/>
            <a:ext cx="1027500" cy="1027500"/>
            <a:chOff x="7323232" y="1666618"/>
            <a:chExt cx="1027500" cy="1027500"/>
          </a:xfrm>
        </p:grpSpPr>
        <p:sp>
          <p:nvSpPr>
            <p:cNvPr id="3515" name="Shape 3515"/>
            <p:cNvSpPr/>
            <p:nvPr/>
          </p:nvSpPr>
          <p:spPr>
            <a:xfrm>
              <a:off x="7323232" y="1666618"/>
              <a:ext cx="1027500" cy="1027500"/>
            </a:xfrm>
            <a:prstGeom prst="flowChartConnector">
              <a:avLst/>
            </a:prstGeom>
            <a:solidFill>
              <a:srgbClr val="FFFFFF"/>
            </a:solidFill>
            <a:ln w="28575" cap="flat" cmpd="sng">
              <a:solidFill>
                <a:srgbClr val="FF635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516" name="Shape 3516"/>
            <p:cNvGrpSpPr/>
            <p:nvPr/>
          </p:nvGrpSpPr>
          <p:grpSpPr>
            <a:xfrm>
              <a:off x="7506986" y="1876498"/>
              <a:ext cx="659984" cy="607771"/>
              <a:chOff x="646507" y="3595637"/>
              <a:chExt cx="706092" cy="649953"/>
            </a:xfrm>
          </p:grpSpPr>
          <p:sp>
            <p:nvSpPr>
              <p:cNvPr id="3517" name="Shape 3517"/>
              <p:cNvSpPr/>
              <p:nvPr/>
            </p:nvSpPr>
            <p:spPr>
              <a:xfrm>
                <a:off x="1093542" y="4047590"/>
                <a:ext cx="212400" cy="198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181" y="120000"/>
                    </a:moveTo>
                    <a:cubicBezTo>
                      <a:pt x="21818" y="120000"/>
                      <a:pt x="21818" y="120000"/>
                      <a:pt x="21818" y="120000"/>
                    </a:cubicBezTo>
                    <a:cubicBezTo>
                      <a:pt x="9818" y="120000"/>
                      <a:pt x="0" y="109411"/>
                      <a:pt x="0" y="96470"/>
                    </a:cubicBezTo>
                    <a:cubicBezTo>
                      <a:pt x="0" y="23529"/>
                      <a:pt x="0" y="23529"/>
                      <a:pt x="0" y="23529"/>
                    </a:cubicBezTo>
                    <a:cubicBezTo>
                      <a:pt x="0" y="10588"/>
                      <a:pt x="9818" y="0"/>
                      <a:pt x="21818" y="0"/>
                    </a:cubicBezTo>
                    <a:cubicBezTo>
                      <a:pt x="98181" y="0"/>
                      <a:pt x="98181" y="0"/>
                      <a:pt x="98181" y="0"/>
                    </a:cubicBezTo>
                    <a:cubicBezTo>
                      <a:pt x="110181" y="0"/>
                      <a:pt x="120000" y="10588"/>
                      <a:pt x="120000" y="23529"/>
                    </a:cubicBezTo>
                    <a:cubicBezTo>
                      <a:pt x="120000" y="96470"/>
                      <a:pt x="120000" y="96470"/>
                      <a:pt x="120000" y="96470"/>
                    </a:cubicBezTo>
                    <a:cubicBezTo>
                      <a:pt x="120000" y="109411"/>
                      <a:pt x="110181" y="120000"/>
                      <a:pt x="98181" y="120000"/>
                    </a:cubicBezTo>
                    <a:moveTo>
                      <a:pt x="21818" y="16470"/>
                    </a:moveTo>
                    <a:cubicBezTo>
                      <a:pt x="17454" y="16470"/>
                      <a:pt x="15272" y="18823"/>
                      <a:pt x="15272" y="23529"/>
                    </a:cubicBezTo>
                    <a:cubicBezTo>
                      <a:pt x="15272" y="96470"/>
                      <a:pt x="15272" y="96470"/>
                      <a:pt x="15272" y="96470"/>
                    </a:cubicBezTo>
                    <a:cubicBezTo>
                      <a:pt x="15272" y="100000"/>
                      <a:pt x="17454" y="103529"/>
                      <a:pt x="21818" y="103529"/>
                    </a:cubicBezTo>
                    <a:cubicBezTo>
                      <a:pt x="98181" y="103529"/>
                      <a:pt x="98181" y="103529"/>
                      <a:pt x="98181" y="103529"/>
                    </a:cubicBezTo>
                    <a:cubicBezTo>
                      <a:pt x="102545" y="103529"/>
                      <a:pt x="104727" y="100000"/>
                      <a:pt x="104727" y="96470"/>
                    </a:cubicBezTo>
                    <a:cubicBezTo>
                      <a:pt x="104727" y="23529"/>
                      <a:pt x="104727" y="23529"/>
                      <a:pt x="104727" y="23529"/>
                    </a:cubicBezTo>
                    <a:cubicBezTo>
                      <a:pt x="104727" y="18823"/>
                      <a:pt x="102545" y="16470"/>
                      <a:pt x="98181" y="16470"/>
                    </a:cubicBezTo>
                    <a:lnTo>
                      <a:pt x="21818" y="16470"/>
                    </a:lnTo>
                    <a:close/>
                  </a:path>
                </a:pathLst>
              </a:custGeom>
              <a:solidFill>
                <a:srgbClr val="D50000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8" name="Shape 3518"/>
              <p:cNvSpPr/>
              <p:nvPr/>
            </p:nvSpPr>
            <p:spPr>
              <a:xfrm>
                <a:off x="1219399" y="3898846"/>
                <a:ext cx="133200" cy="126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652" y="120000"/>
                    </a:moveTo>
                    <a:cubicBezTo>
                      <a:pt x="24347" y="120000"/>
                      <a:pt x="24347" y="120000"/>
                      <a:pt x="24347" y="120000"/>
                    </a:cubicBezTo>
                    <a:cubicBezTo>
                      <a:pt x="10434" y="120000"/>
                      <a:pt x="0" y="107076"/>
                      <a:pt x="0" y="92307"/>
                    </a:cubicBezTo>
                    <a:cubicBezTo>
                      <a:pt x="0" y="25846"/>
                      <a:pt x="0" y="25846"/>
                      <a:pt x="0" y="25846"/>
                    </a:cubicBezTo>
                    <a:cubicBezTo>
                      <a:pt x="0" y="11076"/>
                      <a:pt x="10434" y="0"/>
                      <a:pt x="24347" y="0"/>
                    </a:cubicBezTo>
                    <a:cubicBezTo>
                      <a:pt x="95652" y="0"/>
                      <a:pt x="95652" y="0"/>
                      <a:pt x="95652" y="0"/>
                    </a:cubicBezTo>
                    <a:cubicBezTo>
                      <a:pt x="109565" y="0"/>
                      <a:pt x="120000" y="11076"/>
                      <a:pt x="120000" y="25846"/>
                    </a:cubicBezTo>
                    <a:cubicBezTo>
                      <a:pt x="120000" y="92307"/>
                      <a:pt x="120000" y="92307"/>
                      <a:pt x="120000" y="92307"/>
                    </a:cubicBezTo>
                    <a:cubicBezTo>
                      <a:pt x="120000" y="107076"/>
                      <a:pt x="109565" y="120000"/>
                      <a:pt x="95652" y="120000"/>
                    </a:cubicBezTo>
                    <a:moveTo>
                      <a:pt x="24347" y="25846"/>
                    </a:moveTo>
                    <a:cubicBezTo>
                      <a:pt x="24347" y="25846"/>
                      <a:pt x="22608" y="25846"/>
                      <a:pt x="22608" y="25846"/>
                    </a:cubicBezTo>
                    <a:cubicBezTo>
                      <a:pt x="22608" y="92307"/>
                      <a:pt x="22608" y="92307"/>
                      <a:pt x="22608" y="92307"/>
                    </a:cubicBezTo>
                    <a:cubicBezTo>
                      <a:pt x="22608" y="94153"/>
                      <a:pt x="24347" y="94153"/>
                      <a:pt x="24347" y="94153"/>
                    </a:cubicBezTo>
                    <a:cubicBezTo>
                      <a:pt x="95652" y="94153"/>
                      <a:pt x="95652" y="94153"/>
                      <a:pt x="95652" y="94153"/>
                    </a:cubicBezTo>
                    <a:cubicBezTo>
                      <a:pt x="95652" y="94153"/>
                      <a:pt x="95652" y="94153"/>
                      <a:pt x="95652" y="92307"/>
                    </a:cubicBezTo>
                    <a:cubicBezTo>
                      <a:pt x="95652" y="25846"/>
                      <a:pt x="95652" y="25846"/>
                      <a:pt x="95652" y="25846"/>
                    </a:cubicBezTo>
                    <a:cubicBezTo>
                      <a:pt x="95652" y="25846"/>
                      <a:pt x="95652" y="25846"/>
                      <a:pt x="95652" y="25846"/>
                    </a:cubicBezTo>
                    <a:lnTo>
                      <a:pt x="24347" y="25846"/>
                    </a:lnTo>
                    <a:close/>
                  </a:path>
                </a:pathLst>
              </a:custGeom>
              <a:solidFill>
                <a:srgbClr val="D50000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9" name="Shape 3519"/>
              <p:cNvSpPr/>
              <p:nvPr/>
            </p:nvSpPr>
            <p:spPr>
              <a:xfrm>
                <a:off x="646507" y="3665104"/>
                <a:ext cx="133800" cy="473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30" y="120000"/>
                    </a:moveTo>
                    <a:cubicBezTo>
                      <a:pt x="27826" y="120000"/>
                      <a:pt x="0" y="112653"/>
                      <a:pt x="0" y="103346"/>
                    </a:cubicBezTo>
                    <a:cubicBezTo>
                      <a:pt x="0" y="10775"/>
                      <a:pt x="0" y="10775"/>
                      <a:pt x="0" y="10775"/>
                    </a:cubicBezTo>
                    <a:cubicBezTo>
                      <a:pt x="0" y="4897"/>
                      <a:pt x="17391" y="0"/>
                      <a:pt x="40000" y="0"/>
                    </a:cubicBezTo>
                    <a:cubicBezTo>
                      <a:pt x="111304" y="0"/>
                      <a:pt x="111304" y="0"/>
                      <a:pt x="111304" y="0"/>
                    </a:cubicBezTo>
                    <a:cubicBezTo>
                      <a:pt x="116521" y="0"/>
                      <a:pt x="120000" y="979"/>
                      <a:pt x="120000" y="1959"/>
                    </a:cubicBezTo>
                    <a:cubicBezTo>
                      <a:pt x="120000" y="103346"/>
                      <a:pt x="120000" y="103346"/>
                      <a:pt x="120000" y="103346"/>
                    </a:cubicBezTo>
                    <a:cubicBezTo>
                      <a:pt x="120000" y="112653"/>
                      <a:pt x="92173" y="120000"/>
                      <a:pt x="59130" y="120000"/>
                    </a:cubicBezTo>
                    <a:moveTo>
                      <a:pt x="40000" y="4408"/>
                    </a:moveTo>
                    <a:cubicBezTo>
                      <a:pt x="26086" y="4408"/>
                      <a:pt x="17391" y="7346"/>
                      <a:pt x="17391" y="10775"/>
                    </a:cubicBezTo>
                    <a:cubicBezTo>
                      <a:pt x="17391" y="103346"/>
                      <a:pt x="17391" y="103346"/>
                      <a:pt x="17391" y="103346"/>
                    </a:cubicBezTo>
                    <a:cubicBezTo>
                      <a:pt x="17391" y="110204"/>
                      <a:pt x="36521" y="115591"/>
                      <a:pt x="59130" y="115591"/>
                    </a:cubicBezTo>
                    <a:cubicBezTo>
                      <a:pt x="83478" y="115591"/>
                      <a:pt x="102608" y="110204"/>
                      <a:pt x="102608" y="103346"/>
                    </a:cubicBezTo>
                    <a:cubicBezTo>
                      <a:pt x="102608" y="4408"/>
                      <a:pt x="102608" y="4408"/>
                      <a:pt x="102608" y="4408"/>
                    </a:cubicBezTo>
                    <a:lnTo>
                      <a:pt x="40000" y="4408"/>
                    </a:lnTo>
                    <a:close/>
                  </a:path>
                </a:pathLst>
              </a:custGeom>
              <a:solidFill>
                <a:srgbClr val="FF6351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0" name="Shape 3520"/>
              <p:cNvSpPr/>
              <p:nvPr/>
            </p:nvSpPr>
            <p:spPr>
              <a:xfrm>
                <a:off x="818946" y="3713325"/>
                <a:ext cx="131400" cy="17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23" y="120000"/>
                    </a:moveTo>
                    <a:cubicBezTo>
                      <a:pt x="3529" y="120000"/>
                      <a:pt x="0" y="93333"/>
                      <a:pt x="0" y="66666"/>
                    </a:cubicBezTo>
                    <a:cubicBezTo>
                      <a:pt x="0" y="26666"/>
                      <a:pt x="3529" y="0"/>
                      <a:pt x="8823" y="0"/>
                    </a:cubicBezTo>
                    <a:cubicBezTo>
                      <a:pt x="112941" y="0"/>
                      <a:pt x="112941" y="0"/>
                      <a:pt x="112941" y="0"/>
                    </a:cubicBezTo>
                    <a:cubicBezTo>
                      <a:pt x="116470" y="0"/>
                      <a:pt x="120000" y="26666"/>
                      <a:pt x="120000" y="66666"/>
                    </a:cubicBezTo>
                    <a:cubicBezTo>
                      <a:pt x="120000" y="93333"/>
                      <a:pt x="116470" y="120000"/>
                      <a:pt x="112941" y="120000"/>
                    </a:cubicBezTo>
                    <a:lnTo>
                      <a:pt x="8823" y="120000"/>
                    </a:lnTo>
                    <a:close/>
                  </a:path>
                </a:pathLst>
              </a:custGeom>
              <a:solidFill>
                <a:srgbClr val="FF6351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1" name="Shape 3521"/>
              <p:cNvSpPr/>
              <p:nvPr/>
            </p:nvSpPr>
            <p:spPr>
              <a:xfrm>
                <a:off x="818946" y="3782792"/>
                <a:ext cx="131400" cy="17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23" y="120000"/>
                    </a:moveTo>
                    <a:cubicBezTo>
                      <a:pt x="3529" y="120000"/>
                      <a:pt x="0" y="93333"/>
                      <a:pt x="0" y="53333"/>
                    </a:cubicBezTo>
                    <a:cubicBezTo>
                      <a:pt x="0" y="26666"/>
                      <a:pt x="3529" y="0"/>
                      <a:pt x="8823" y="0"/>
                    </a:cubicBezTo>
                    <a:cubicBezTo>
                      <a:pt x="112941" y="0"/>
                      <a:pt x="112941" y="0"/>
                      <a:pt x="112941" y="0"/>
                    </a:cubicBezTo>
                    <a:cubicBezTo>
                      <a:pt x="116470" y="0"/>
                      <a:pt x="120000" y="26666"/>
                      <a:pt x="120000" y="53333"/>
                    </a:cubicBezTo>
                    <a:cubicBezTo>
                      <a:pt x="120000" y="93333"/>
                      <a:pt x="116470" y="120000"/>
                      <a:pt x="112941" y="120000"/>
                    </a:cubicBezTo>
                    <a:lnTo>
                      <a:pt x="8823" y="120000"/>
                    </a:lnTo>
                    <a:close/>
                  </a:path>
                </a:pathLst>
              </a:custGeom>
              <a:solidFill>
                <a:srgbClr val="FF6351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2" name="Shape 3522"/>
              <p:cNvSpPr/>
              <p:nvPr/>
            </p:nvSpPr>
            <p:spPr>
              <a:xfrm>
                <a:off x="1002828" y="3782792"/>
                <a:ext cx="131400" cy="17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58" y="120000"/>
                    </a:moveTo>
                    <a:cubicBezTo>
                      <a:pt x="3529" y="120000"/>
                      <a:pt x="0" y="93333"/>
                      <a:pt x="0" y="53333"/>
                    </a:cubicBezTo>
                    <a:cubicBezTo>
                      <a:pt x="0" y="26666"/>
                      <a:pt x="3529" y="0"/>
                      <a:pt x="7058" y="0"/>
                    </a:cubicBezTo>
                    <a:cubicBezTo>
                      <a:pt x="111176" y="0"/>
                      <a:pt x="111176" y="0"/>
                      <a:pt x="111176" y="0"/>
                    </a:cubicBezTo>
                    <a:cubicBezTo>
                      <a:pt x="116470" y="0"/>
                      <a:pt x="120000" y="26666"/>
                      <a:pt x="120000" y="53333"/>
                    </a:cubicBezTo>
                    <a:cubicBezTo>
                      <a:pt x="120000" y="93333"/>
                      <a:pt x="116470" y="120000"/>
                      <a:pt x="111176" y="120000"/>
                    </a:cubicBezTo>
                    <a:lnTo>
                      <a:pt x="7058" y="120000"/>
                    </a:lnTo>
                    <a:close/>
                  </a:path>
                </a:pathLst>
              </a:custGeom>
              <a:solidFill>
                <a:srgbClr val="D50000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3" name="Shape 3523"/>
              <p:cNvSpPr/>
              <p:nvPr/>
            </p:nvSpPr>
            <p:spPr>
              <a:xfrm>
                <a:off x="818946" y="3823656"/>
                <a:ext cx="131400" cy="18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23" y="120000"/>
                    </a:moveTo>
                    <a:cubicBezTo>
                      <a:pt x="3529" y="120000"/>
                      <a:pt x="0" y="96000"/>
                      <a:pt x="0" y="60000"/>
                    </a:cubicBezTo>
                    <a:cubicBezTo>
                      <a:pt x="0" y="24000"/>
                      <a:pt x="3529" y="0"/>
                      <a:pt x="8823" y="0"/>
                    </a:cubicBezTo>
                    <a:cubicBezTo>
                      <a:pt x="112941" y="0"/>
                      <a:pt x="112941" y="0"/>
                      <a:pt x="112941" y="0"/>
                    </a:cubicBezTo>
                    <a:cubicBezTo>
                      <a:pt x="116470" y="0"/>
                      <a:pt x="120000" y="24000"/>
                      <a:pt x="120000" y="60000"/>
                    </a:cubicBezTo>
                    <a:cubicBezTo>
                      <a:pt x="120000" y="96000"/>
                      <a:pt x="116470" y="120000"/>
                      <a:pt x="112941" y="120000"/>
                    </a:cubicBezTo>
                    <a:lnTo>
                      <a:pt x="8823" y="120000"/>
                    </a:lnTo>
                    <a:close/>
                  </a:path>
                </a:pathLst>
              </a:custGeom>
              <a:solidFill>
                <a:srgbClr val="FF6351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4" name="Shape 3524"/>
              <p:cNvSpPr/>
              <p:nvPr/>
            </p:nvSpPr>
            <p:spPr>
              <a:xfrm>
                <a:off x="818946" y="3893125"/>
                <a:ext cx="131400" cy="17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23" y="120000"/>
                    </a:moveTo>
                    <a:cubicBezTo>
                      <a:pt x="3529" y="120000"/>
                      <a:pt x="0" y="93333"/>
                      <a:pt x="0" y="66666"/>
                    </a:cubicBezTo>
                    <a:cubicBezTo>
                      <a:pt x="0" y="26666"/>
                      <a:pt x="3529" y="0"/>
                      <a:pt x="8823" y="0"/>
                    </a:cubicBezTo>
                    <a:cubicBezTo>
                      <a:pt x="112941" y="0"/>
                      <a:pt x="112941" y="0"/>
                      <a:pt x="112941" y="0"/>
                    </a:cubicBezTo>
                    <a:cubicBezTo>
                      <a:pt x="116470" y="0"/>
                      <a:pt x="120000" y="26666"/>
                      <a:pt x="120000" y="66666"/>
                    </a:cubicBezTo>
                    <a:cubicBezTo>
                      <a:pt x="120000" y="93333"/>
                      <a:pt x="116470" y="120000"/>
                      <a:pt x="112941" y="120000"/>
                    </a:cubicBezTo>
                    <a:lnTo>
                      <a:pt x="8823" y="120000"/>
                    </a:lnTo>
                    <a:close/>
                  </a:path>
                </a:pathLst>
              </a:custGeom>
              <a:solidFill>
                <a:srgbClr val="FF6351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5" name="Shape 3525"/>
              <p:cNvSpPr/>
              <p:nvPr/>
            </p:nvSpPr>
            <p:spPr>
              <a:xfrm>
                <a:off x="991386" y="3755823"/>
                <a:ext cx="154500" cy="154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" y="120000"/>
                    </a:moveTo>
                    <a:cubicBezTo>
                      <a:pt x="3000" y="120000"/>
                      <a:pt x="0" y="117000"/>
                      <a:pt x="0" y="114000"/>
                    </a:cubicBezTo>
                    <a:cubicBezTo>
                      <a:pt x="0" y="7500"/>
                      <a:pt x="0" y="7500"/>
                      <a:pt x="0" y="7500"/>
                    </a:cubicBezTo>
                    <a:cubicBezTo>
                      <a:pt x="0" y="3000"/>
                      <a:pt x="3000" y="0"/>
                      <a:pt x="6000" y="0"/>
                    </a:cubicBezTo>
                    <a:cubicBezTo>
                      <a:pt x="112500" y="0"/>
                      <a:pt x="112500" y="0"/>
                      <a:pt x="112500" y="0"/>
                    </a:cubicBezTo>
                    <a:cubicBezTo>
                      <a:pt x="117000" y="0"/>
                      <a:pt x="120000" y="3000"/>
                      <a:pt x="120000" y="7500"/>
                    </a:cubicBezTo>
                    <a:cubicBezTo>
                      <a:pt x="120000" y="114000"/>
                      <a:pt x="120000" y="114000"/>
                      <a:pt x="120000" y="114000"/>
                    </a:cubicBezTo>
                    <a:cubicBezTo>
                      <a:pt x="120000" y="117000"/>
                      <a:pt x="117000" y="120000"/>
                      <a:pt x="112500" y="120000"/>
                    </a:cubicBezTo>
                    <a:lnTo>
                      <a:pt x="6000" y="120000"/>
                    </a:lnTo>
                    <a:close/>
                    <a:moveTo>
                      <a:pt x="13500" y="106500"/>
                    </a:moveTo>
                    <a:cubicBezTo>
                      <a:pt x="106500" y="106500"/>
                      <a:pt x="106500" y="106500"/>
                      <a:pt x="106500" y="106500"/>
                    </a:cubicBezTo>
                    <a:cubicBezTo>
                      <a:pt x="106500" y="13500"/>
                      <a:pt x="106500" y="13500"/>
                      <a:pt x="106500" y="13500"/>
                    </a:cubicBezTo>
                    <a:cubicBezTo>
                      <a:pt x="13500" y="13500"/>
                      <a:pt x="13500" y="13500"/>
                      <a:pt x="13500" y="13500"/>
                    </a:cubicBezTo>
                    <a:lnTo>
                      <a:pt x="13500" y="106500"/>
                    </a:lnTo>
                    <a:close/>
                  </a:path>
                </a:pathLst>
              </a:custGeom>
              <a:solidFill>
                <a:srgbClr val="D50000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6" name="Shape 3526"/>
              <p:cNvSpPr/>
              <p:nvPr/>
            </p:nvSpPr>
            <p:spPr>
              <a:xfrm>
                <a:off x="818946" y="3960959"/>
                <a:ext cx="131400" cy="18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23" y="120000"/>
                    </a:moveTo>
                    <a:cubicBezTo>
                      <a:pt x="3529" y="120000"/>
                      <a:pt x="0" y="96000"/>
                      <a:pt x="0" y="60000"/>
                    </a:cubicBezTo>
                    <a:cubicBezTo>
                      <a:pt x="0" y="24000"/>
                      <a:pt x="3529" y="0"/>
                      <a:pt x="8823" y="0"/>
                    </a:cubicBezTo>
                    <a:cubicBezTo>
                      <a:pt x="112941" y="0"/>
                      <a:pt x="112941" y="0"/>
                      <a:pt x="112941" y="0"/>
                    </a:cubicBezTo>
                    <a:cubicBezTo>
                      <a:pt x="116470" y="0"/>
                      <a:pt x="120000" y="24000"/>
                      <a:pt x="120000" y="60000"/>
                    </a:cubicBezTo>
                    <a:cubicBezTo>
                      <a:pt x="120000" y="96000"/>
                      <a:pt x="116470" y="120000"/>
                      <a:pt x="112941" y="120000"/>
                    </a:cubicBezTo>
                    <a:lnTo>
                      <a:pt x="8823" y="120000"/>
                    </a:lnTo>
                    <a:close/>
                  </a:path>
                </a:pathLst>
              </a:custGeom>
              <a:solidFill>
                <a:srgbClr val="FF6351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7" name="Shape 3527"/>
              <p:cNvSpPr/>
              <p:nvPr/>
            </p:nvSpPr>
            <p:spPr>
              <a:xfrm>
                <a:off x="1002828" y="3960959"/>
                <a:ext cx="131400" cy="189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58" y="120000"/>
                    </a:moveTo>
                    <a:cubicBezTo>
                      <a:pt x="3529" y="120000"/>
                      <a:pt x="0" y="96000"/>
                      <a:pt x="0" y="60000"/>
                    </a:cubicBezTo>
                    <a:cubicBezTo>
                      <a:pt x="0" y="24000"/>
                      <a:pt x="3529" y="0"/>
                      <a:pt x="7058" y="0"/>
                    </a:cubicBezTo>
                    <a:cubicBezTo>
                      <a:pt x="111176" y="0"/>
                      <a:pt x="111176" y="0"/>
                      <a:pt x="111176" y="0"/>
                    </a:cubicBezTo>
                    <a:cubicBezTo>
                      <a:pt x="116470" y="0"/>
                      <a:pt x="120000" y="24000"/>
                      <a:pt x="120000" y="60000"/>
                    </a:cubicBezTo>
                    <a:cubicBezTo>
                      <a:pt x="120000" y="96000"/>
                      <a:pt x="116470" y="120000"/>
                      <a:pt x="111176" y="120000"/>
                    </a:cubicBezTo>
                    <a:lnTo>
                      <a:pt x="7058" y="120000"/>
                    </a:lnTo>
                    <a:close/>
                  </a:path>
                </a:pathLst>
              </a:custGeom>
              <a:solidFill>
                <a:srgbClr val="FF6351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8" name="Shape 3528"/>
              <p:cNvSpPr/>
              <p:nvPr/>
            </p:nvSpPr>
            <p:spPr>
              <a:xfrm>
                <a:off x="818946" y="4030428"/>
                <a:ext cx="131400" cy="17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23" y="120000"/>
                    </a:moveTo>
                    <a:cubicBezTo>
                      <a:pt x="3529" y="120000"/>
                      <a:pt x="0" y="93333"/>
                      <a:pt x="0" y="53333"/>
                    </a:cubicBezTo>
                    <a:cubicBezTo>
                      <a:pt x="0" y="26666"/>
                      <a:pt x="3529" y="0"/>
                      <a:pt x="8823" y="0"/>
                    </a:cubicBezTo>
                    <a:cubicBezTo>
                      <a:pt x="112941" y="0"/>
                      <a:pt x="112941" y="0"/>
                      <a:pt x="112941" y="0"/>
                    </a:cubicBezTo>
                    <a:cubicBezTo>
                      <a:pt x="116470" y="0"/>
                      <a:pt x="120000" y="26666"/>
                      <a:pt x="120000" y="53333"/>
                    </a:cubicBezTo>
                    <a:cubicBezTo>
                      <a:pt x="120000" y="93333"/>
                      <a:pt x="116470" y="120000"/>
                      <a:pt x="112941" y="120000"/>
                    </a:cubicBezTo>
                    <a:lnTo>
                      <a:pt x="8823" y="120000"/>
                    </a:lnTo>
                    <a:close/>
                  </a:path>
                </a:pathLst>
              </a:custGeom>
              <a:solidFill>
                <a:srgbClr val="FF6351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9" name="Shape 3529"/>
              <p:cNvSpPr/>
              <p:nvPr/>
            </p:nvSpPr>
            <p:spPr>
              <a:xfrm>
                <a:off x="1002828" y="4030428"/>
                <a:ext cx="131400" cy="17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58" y="120000"/>
                    </a:moveTo>
                    <a:cubicBezTo>
                      <a:pt x="3529" y="120000"/>
                      <a:pt x="0" y="93333"/>
                      <a:pt x="0" y="53333"/>
                    </a:cubicBezTo>
                    <a:cubicBezTo>
                      <a:pt x="0" y="26666"/>
                      <a:pt x="3529" y="0"/>
                      <a:pt x="7058" y="0"/>
                    </a:cubicBezTo>
                    <a:cubicBezTo>
                      <a:pt x="111176" y="0"/>
                      <a:pt x="111176" y="0"/>
                      <a:pt x="111176" y="0"/>
                    </a:cubicBezTo>
                    <a:cubicBezTo>
                      <a:pt x="116470" y="0"/>
                      <a:pt x="120000" y="26666"/>
                      <a:pt x="120000" y="53333"/>
                    </a:cubicBezTo>
                    <a:cubicBezTo>
                      <a:pt x="120000" y="93333"/>
                      <a:pt x="116470" y="120000"/>
                      <a:pt x="111176" y="120000"/>
                    </a:cubicBezTo>
                    <a:lnTo>
                      <a:pt x="7058" y="120000"/>
                    </a:lnTo>
                    <a:close/>
                  </a:path>
                </a:pathLst>
              </a:custGeom>
              <a:solidFill>
                <a:srgbClr val="FF6351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0" name="Shape 3530"/>
              <p:cNvSpPr/>
              <p:nvPr/>
            </p:nvSpPr>
            <p:spPr>
              <a:xfrm>
                <a:off x="704532" y="3595637"/>
                <a:ext cx="487800" cy="543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04" y="120000"/>
                    </a:moveTo>
                    <a:cubicBezTo>
                      <a:pt x="952" y="120000"/>
                      <a:pt x="0" y="119145"/>
                      <a:pt x="0" y="118291"/>
                    </a:cubicBezTo>
                    <a:cubicBezTo>
                      <a:pt x="0" y="117010"/>
                      <a:pt x="952" y="116156"/>
                      <a:pt x="1904" y="116156"/>
                    </a:cubicBezTo>
                    <a:cubicBezTo>
                      <a:pt x="109047" y="116156"/>
                      <a:pt x="109047" y="116156"/>
                      <a:pt x="109047" y="116156"/>
                    </a:cubicBezTo>
                    <a:cubicBezTo>
                      <a:pt x="112380" y="116156"/>
                      <a:pt x="115238" y="113594"/>
                      <a:pt x="115238" y="110604"/>
                    </a:cubicBezTo>
                    <a:cubicBezTo>
                      <a:pt x="115238" y="9822"/>
                      <a:pt x="115238" y="9822"/>
                      <a:pt x="115238" y="9822"/>
                    </a:cubicBezTo>
                    <a:cubicBezTo>
                      <a:pt x="115238" y="6405"/>
                      <a:pt x="112380" y="3843"/>
                      <a:pt x="109047" y="3843"/>
                    </a:cubicBezTo>
                    <a:cubicBezTo>
                      <a:pt x="24761" y="3843"/>
                      <a:pt x="24761" y="3843"/>
                      <a:pt x="24761" y="3843"/>
                    </a:cubicBezTo>
                    <a:cubicBezTo>
                      <a:pt x="21428" y="3843"/>
                      <a:pt x="18571" y="6405"/>
                      <a:pt x="18571" y="9822"/>
                    </a:cubicBezTo>
                    <a:cubicBezTo>
                      <a:pt x="18571" y="105480"/>
                      <a:pt x="18571" y="105480"/>
                      <a:pt x="18571" y="105480"/>
                    </a:cubicBezTo>
                    <a:cubicBezTo>
                      <a:pt x="18571" y="106761"/>
                      <a:pt x="17619" y="107615"/>
                      <a:pt x="16190" y="107615"/>
                    </a:cubicBezTo>
                    <a:cubicBezTo>
                      <a:pt x="15238" y="107615"/>
                      <a:pt x="13809" y="106761"/>
                      <a:pt x="13809" y="105480"/>
                    </a:cubicBezTo>
                    <a:cubicBezTo>
                      <a:pt x="13809" y="9822"/>
                      <a:pt x="13809" y="9822"/>
                      <a:pt x="13809" y="9822"/>
                    </a:cubicBezTo>
                    <a:cubicBezTo>
                      <a:pt x="13809" y="4270"/>
                      <a:pt x="18571" y="0"/>
                      <a:pt x="24761" y="0"/>
                    </a:cubicBezTo>
                    <a:cubicBezTo>
                      <a:pt x="109047" y="0"/>
                      <a:pt x="109047" y="0"/>
                      <a:pt x="109047" y="0"/>
                    </a:cubicBezTo>
                    <a:cubicBezTo>
                      <a:pt x="114761" y="0"/>
                      <a:pt x="120000" y="4270"/>
                      <a:pt x="120000" y="9822"/>
                    </a:cubicBezTo>
                    <a:cubicBezTo>
                      <a:pt x="120000" y="110604"/>
                      <a:pt x="120000" y="110604"/>
                      <a:pt x="120000" y="110604"/>
                    </a:cubicBezTo>
                    <a:cubicBezTo>
                      <a:pt x="120000" y="115729"/>
                      <a:pt x="114761" y="120000"/>
                      <a:pt x="109047" y="120000"/>
                    </a:cubicBezTo>
                    <a:lnTo>
                      <a:pt x="1904" y="120000"/>
                    </a:lnTo>
                    <a:close/>
                  </a:path>
                </a:pathLst>
              </a:custGeom>
              <a:solidFill>
                <a:srgbClr val="FF6351"/>
              </a:solidFill>
              <a:ln w="28575" cap="flat" cmpd="sng">
                <a:solidFill>
                  <a:srgbClr val="FF6351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31" name="Shape 3531"/>
          <p:cNvGrpSpPr/>
          <p:nvPr/>
        </p:nvGrpSpPr>
        <p:grpSpPr>
          <a:xfrm>
            <a:off x="2999277" y="1651279"/>
            <a:ext cx="1027500" cy="1027500"/>
            <a:chOff x="5128412" y="1555955"/>
            <a:chExt cx="1027500" cy="1027500"/>
          </a:xfrm>
        </p:grpSpPr>
        <p:sp>
          <p:nvSpPr>
            <p:cNvPr id="3532" name="Shape 3532"/>
            <p:cNvSpPr/>
            <p:nvPr/>
          </p:nvSpPr>
          <p:spPr>
            <a:xfrm>
              <a:off x="5128412" y="1555955"/>
              <a:ext cx="1027500" cy="1027500"/>
            </a:xfrm>
            <a:prstGeom prst="flowChartConnector">
              <a:avLst/>
            </a:prstGeom>
            <a:solidFill>
              <a:srgbClr val="FFFFFF"/>
            </a:solidFill>
            <a:ln w="28575" cap="flat" cmpd="sng">
              <a:solidFill>
                <a:srgbClr val="FFB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533" name="Shape 3533"/>
            <p:cNvGrpSpPr/>
            <p:nvPr/>
          </p:nvGrpSpPr>
          <p:grpSpPr>
            <a:xfrm>
              <a:off x="5287092" y="1768421"/>
              <a:ext cx="710043" cy="603913"/>
              <a:chOff x="6897688" y="4683126"/>
              <a:chExt cx="1590600" cy="1352550"/>
            </a:xfrm>
          </p:grpSpPr>
          <p:sp>
            <p:nvSpPr>
              <p:cNvPr id="3534" name="Shape 3534"/>
              <p:cNvSpPr/>
              <p:nvPr/>
            </p:nvSpPr>
            <p:spPr>
              <a:xfrm>
                <a:off x="7507288" y="4683126"/>
                <a:ext cx="981000" cy="978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528" y="120000"/>
                    </a:moveTo>
                    <a:cubicBezTo>
                      <a:pt x="57011" y="120000"/>
                      <a:pt x="57011" y="120000"/>
                      <a:pt x="57011" y="120000"/>
                    </a:cubicBezTo>
                    <a:cubicBezTo>
                      <a:pt x="52413" y="119538"/>
                      <a:pt x="52413" y="119538"/>
                      <a:pt x="52413" y="119538"/>
                    </a:cubicBezTo>
                    <a:cubicBezTo>
                      <a:pt x="51494" y="114923"/>
                      <a:pt x="51494" y="114923"/>
                      <a:pt x="51494" y="114923"/>
                    </a:cubicBezTo>
                    <a:cubicBezTo>
                      <a:pt x="51034" y="111230"/>
                      <a:pt x="50114" y="108000"/>
                      <a:pt x="49655" y="104307"/>
                    </a:cubicBezTo>
                    <a:cubicBezTo>
                      <a:pt x="45517" y="103384"/>
                      <a:pt x="41379" y="101538"/>
                      <a:pt x="37701" y="99230"/>
                    </a:cubicBezTo>
                    <a:cubicBezTo>
                      <a:pt x="35862" y="100615"/>
                      <a:pt x="34022" y="102000"/>
                      <a:pt x="32183" y="103384"/>
                    </a:cubicBezTo>
                    <a:cubicBezTo>
                      <a:pt x="30344" y="104769"/>
                      <a:pt x="28505" y="106153"/>
                      <a:pt x="26206" y="107076"/>
                    </a:cubicBezTo>
                    <a:cubicBezTo>
                      <a:pt x="25287" y="108000"/>
                      <a:pt x="23908" y="108000"/>
                      <a:pt x="22988" y="107076"/>
                    </a:cubicBezTo>
                    <a:cubicBezTo>
                      <a:pt x="22068" y="106153"/>
                      <a:pt x="21149" y="105230"/>
                      <a:pt x="20229" y="104769"/>
                    </a:cubicBezTo>
                    <a:cubicBezTo>
                      <a:pt x="18850" y="103384"/>
                      <a:pt x="17011" y="102000"/>
                      <a:pt x="15632" y="100153"/>
                    </a:cubicBezTo>
                    <a:cubicBezTo>
                      <a:pt x="14712" y="99692"/>
                      <a:pt x="14252" y="98769"/>
                      <a:pt x="13793" y="97846"/>
                    </a:cubicBezTo>
                    <a:cubicBezTo>
                      <a:pt x="13333" y="97846"/>
                      <a:pt x="13333" y="97384"/>
                      <a:pt x="12873" y="96923"/>
                    </a:cubicBezTo>
                    <a:cubicBezTo>
                      <a:pt x="11954" y="96000"/>
                      <a:pt x="11954" y="96000"/>
                      <a:pt x="11954" y="96000"/>
                    </a:cubicBezTo>
                    <a:cubicBezTo>
                      <a:pt x="15172" y="91384"/>
                      <a:pt x="15172" y="91384"/>
                      <a:pt x="15172" y="91384"/>
                    </a:cubicBezTo>
                    <a:cubicBezTo>
                      <a:pt x="17011" y="88615"/>
                      <a:pt x="19310" y="85846"/>
                      <a:pt x="21149" y="83076"/>
                    </a:cubicBezTo>
                    <a:cubicBezTo>
                      <a:pt x="18850" y="79384"/>
                      <a:pt x="17471" y="75230"/>
                      <a:pt x="16551" y="71538"/>
                    </a:cubicBezTo>
                    <a:cubicBezTo>
                      <a:pt x="14252" y="71076"/>
                      <a:pt x="11954" y="70615"/>
                      <a:pt x="10114" y="70153"/>
                    </a:cubicBezTo>
                    <a:cubicBezTo>
                      <a:pt x="7816" y="69692"/>
                      <a:pt x="5057" y="69230"/>
                      <a:pt x="2758" y="68769"/>
                    </a:cubicBezTo>
                    <a:cubicBezTo>
                      <a:pt x="1839" y="68769"/>
                      <a:pt x="919" y="68307"/>
                      <a:pt x="459" y="66461"/>
                    </a:cubicBezTo>
                    <a:cubicBezTo>
                      <a:pt x="0" y="61846"/>
                      <a:pt x="0" y="57230"/>
                      <a:pt x="919" y="52615"/>
                    </a:cubicBezTo>
                    <a:cubicBezTo>
                      <a:pt x="919" y="51230"/>
                      <a:pt x="1839" y="50307"/>
                      <a:pt x="3218" y="49846"/>
                    </a:cubicBezTo>
                    <a:cubicBezTo>
                      <a:pt x="5977" y="49384"/>
                      <a:pt x="9195" y="48923"/>
                      <a:pt x="12413" y="48461"/>
                    </a:cubicBezTo>
                    <a:cubicBezTo>
                      <a:pt x="16551" y="48000"/>
                      <a:pt x="16551" y="48000"/>
                      <a:pt x="16551" y="48000"/>
                    </a:cubicBezTo>
                    <a:cubicBezTo>
                      <a:pt x="17471" y="44307"/>
                      <a:pt x="19310" y="40615"/>
                      <a:pt x="21149" y="36923"/>
                    </a:cubicBezTo>
                    <a:cubicBezTo>
                      <a:pt x="19770" y="35538"/>
                      <a:pt x="18850" y="33692"/>
                      <a:pt x="17471" y="31846"/>
                    </a:cubicBezTo>
                    <a:cubicBezTo>
                      <a:pt x="16091" y="30000"/>
                      <a:pt x="14712" y="27692"/>
                      <a:pt x="13333" y="25846"/>
                    </a:cubicBezTo>
                    <a:cubicBezTo>
                      <a:pt x="12413" y="24000"/>
                      <a:pt x="13333" y="22615"/>
                      <a:pt x="13793" y="22153"/>
                    </a:cubicBezTo>
                    <a:cubicBezTo>
                      <a:pt x="14252" y="21230"/>
                      <a:pt x="15172" y="20769"/>
                      <a:pt x="15632" y="19846"/>
                    </a:cubicBezTo>
                    <a:cubicBezTo>
                      <a:pt x="17011" y="18461"/>
                      <a:pt x="18390" y="17076"/>
                      <a:pt x="19310" y="15692"/>
                    </a:cubicBezTo>
                    <a:cubicBezTo>
                      <a:pt x="20689" y="14769"/>
                      <a:pt x="21609" y="13846"/>
                      <a:pt x="22528" y="12923"/>
                    </a:cubicBezTo>
                    <a:cubicBezTo>
                      <a:pt x="22988" y="12461"/>
                      <a:pt x="23448" y="12461"/>
                      <a:pt x="23908" y="12000"/>
                    </a:cubicBezTo>
                    <a:cubicBezTo>
                      <a:pt x="25287" y="11076"/>
                      <a:pt x="25287" y="11076"/>
                      <a:pt x="25287" y="11076"/>
                    </a:cubicBezTo>
                    <a:cubicBezTo>
                      <a:pt x="29425" y="14307"/>
                      <a:pt x="29425" y="14307"/>
                      <a:pt x="29425" y="14307"/>
                    </a:cubicBezTo>
                    <a:cubicBezTo>
                      <a:pt x="32643" y="16153"/>
                      <a:pt x="35402" y="18461"/>
                      <a:pt x="38160" y="20307"/>
                    </a:cubicBezTo>
                    <a:cubicBezTo>
                      <a:pt x="41379" y="18461"/>
                      <a:pt x="44597" y="17076"/>
                      <a:pt x="47816" y="16153"/>
                    </a:cubicBezTo>
                    <a:cubicBezTo>
                      <a:pt x="48275" y="14307"/>
                      <a:pt x="48735" y="12461"/>
                      <a:pt x="49195" y="10615"/>
                    </a:cubicBezTo>
                    <a:cubicBezTo>
                      <a:pt x="51034" y="461"/>
                      <a:pt x="51034" y="461"/>
                      <a:pt x="51034" y="461"/>
                    </a:cubicBezTo>
                    <a:cubicBezTo>
                      <a:pt x="52413" y="461"/>
                      <a:pt x="52413" y="461"/>
                      <a:pt x="52413" y="461"/>
                    </a:cubicBezTo>
                    <a:cubicBezTo>
                      <a:pt x="52873" y="461"/>
                      <a:pt x="53333" y="461"/>
                      <a:pt x="53793" y="0"/>
                    </a:cubicBezTo>
                    <a:cubicBezTo>
                      <a:pt x="55172" y="0"/>
                      <a:pt x="56091" y="0"/>
                      <a:pt x="57471" y="0"/>
                    </a:cubicBezTo>
                    <a:cubicBezTo>
                      <a:pt x="60229" y="0"/>
                      <a:pt x="63448" y="0"/>
                      <a:pt x="66666" y="461"/>
                    </a:cubicBezTo>
                    <a:cubicBezTo>
                      <a:pt x="67126" y="461"/>
                      <a:pt x="67126" y="461"/>
                      <a:pt x="67126" y="461"/>
                    </a:cubicBezTo>
                    <a:cubicBezTo>
                      <a:pt x="68505" y="461"/>
                      <a:pt x="69885" y="461"/>
                      <a:pt x="69885" y="2769"/>
                    </a:cubicBezTo>
                    <a:cubicBezTo>
                      <a:pt x="69885" y="2769"/>
                      <a:pt x="69885" y="3230"/>
                      <a:pt x="69885" y="3230"/>
                    </a:cubicBezTo>
                    <a:cubicBezTo>
                      <a:pt x="70804" y="7846"/>
                      <a:pt x="71264" y="12000"/>
                      <a:pt x="72183" y="16153"/>
                    </a:cubicBezTo>
                    <a:cubicBezTo>
                      <a:pt x="74942" y="17076"/>
                      <a:pt x="78160" y="18461"/>
                      <a:pt x="81379" y="19846"/>
                    </a:cubicBezTo>
                    <a:cubicBezTo>
                      <a:pt x="82298" y="19384"/>
                      <a:pt x="82758" y="18923"/>
                      <a:pt x="83678" y="18461"/>
                    </a:cubicBezTo>
                    <a:cubicBezTo>
                      <a:pt x="94712" y="10615"/>
                      <a:pt x="94712" y="10615"/>
                      <a:pt x="94712" y="10615"/>
                    </a:cubicBezTo>
                    <a:cubicBezTo>
                      <a:pt x="95632" y="11538"/>
                      <a:pt x="95632" y="11538"/>
                      <a:pt x="95632" y="11538"/>
                    </a:cubicBezTo>
                    <a:cubicBezTo>
                      <a:pt x="99770" y="14769"/>
                      <a:pt x="103448" y="18461"/>
                      <a:pt x="107126" y="22615"/>
                    </a:cubicBezTo>
                    <a:cubicBezTo>
                      <a:pt x="108045" y="24000"/>
                      <a:pt x="108045" y="24000"/>
                      <a:pt x="108045" y="24000"/>
                    </a:cubicBezTo>
                    <a:cubicBezTo>
                      <a:pt x="98850" y="36461"/>
                      <a:pt x="98850" y="36461"/>
                      <a:pt x="98850" y="36461"/>
                    </a:cubicBezTo>
                    <a:cubicBezTo>
                      <a:pt x="100689" y="39692"/>
                      <a:pt x="102068" y="42923"/>
                      <a:pt x="103448" y="46153"/>
                    </a:cubicBezTo>
                    <a:cubicBezTo>
                      <a:pt x="104367" y="46615"/>
                      <a:pt x="105747" y="46615"/>
                      <a:pt x="107126" y="47076"/>
                    </a:cubicBezTo>
                    <a:cubicBezTo>
                      <a:pt x="108505" y="47076"/>
                      <a:pt x="108505" y="47076"/>
                      <a:pt x="108505" y="47076"/>
                    </a:cubicBezTo>
                    <a:cubicBezTo>
                      <a:pt x="111264" y="47538"/>
                      <a:pt x="114022" y="48000"/>
                      <a:pt x="117241" y="48461"/>
                    </a:cubicBezTo>
                    <a:cubicBezTo>
                      <a:pt x="118160" y="48923"/>
                      <a:pt x="119080" y="49846"/>
                      <a:pt x="119080" y="51230"/>
                    </a:cubicBezTo>
                    <a:cubicBezTo>
                      <a:pt x="119540" y="51692"/>
                      <a:pt x="119540" y="52153"/>
                      <a:pt x="119540" y="52615"/>
                    </a:cubicBezTo>
                    <a:cubicBezTo>
                      <a:pt x="119540" y="53076"/>
                      <a:pt x="119540" y="53538"/>
                      <a:pt x="119540" y="54000"/>
                    </a:cubicBezTo>
                    <a:cubicBezTo>
                      <a:pt x="120000" y="54923"/>
                      <a:pt x="120000" y="56307"/>
                      <a:pt x="120000" y="57230"/>
                    </a:cubicBezTo>
                    <a:cubicBezTo>
                      <a:pt x="120000" y="58615"/>
                      <a:pt x="120000" y="58615"/>
                      <a:pt x="120000" y="58615"/>
                    </a:cubicBezTo>
                    <a:cubicBezTo>
                      <a:pt x="120000" y="62769"/>
                      <a:pt x="120000" y="62769"/>
                      <a:pt x="120000" y="62769"/>
                    </a:cubicBezTo>
                    <a:cubicBezTo>
                      <a:pt x="119540" y="67384"/>
                      <a:pt x="119540" y="67384"/>
                      <a:pt x="119540" y="67384"/>
                    </a:cubicBezTo>
                    <a:cubicBezTo>
                      <a:pt x="114942" y="68307"/>
                      <a:pt x="114942" y="68307"/>
                      <a:pt x="114942" y="68307"/>
                    </a:cubicBezTo>
                    <a:cubicBezTo>
                      <a:pt x="111264" y="68769"/>
                      <a:pt x="107586" y="69692"/>
                      <a:pt x="104367" y="70153"/>
                    </a:cubicBezTo>
                    <a:cubicBezTo>
                      <a:pt x="103448" y="73846"/>
                      <a:pt x="102068" y="77538"/>
                      <a:pt x="100229" y="80769"/>
                    </a:cubicBezTo>
                    <a:cubicBezTo>
                      <a:pt x="101609" y="82615"/>
                      <a:pt x="102528" y="84461"/>
                      <a:pt x="103908" y="86307"/>
                    </a:cubicBezTo>
                    <a:cubicBezTo>
                      <a:pt x="105287" y="88153"/>
                      <a:pt x="106666" y="90461"/>
                      <a:pt x="108045" y="92307"/>
                    </a:cubicBezTo>
                    <a:cubicBezTo>
                      <a:pt x="109425" y="94153"/>
                      <a:pt x="108965" y="95076"/>
                      <a:pt x="108045" y="96000"/>
                    </a:cubicBezTo>
                    <a:cubicBezTo>
                      <a:pt x="105287" y="99692"/>
                      <a:pt x="102068" y="102923"/>
                      <a:pt x="98850" y="106153"/>
                    </a:cubicBezTo>
                    <a:cubicBezTo>
                      <a:pt x="97471" y="107076"/>
                      <a:pt x="96551" y="107076"/>
                      <a:pt x="95172" y="106153"/>
                    </a:cubicBezTo>
                    <a:cubicBezTo>
                      <a:pt x="93333" y="104769"/>
                      <a:pt x="91494" y="103384"/>
                      <a:pt x="89655" y="102000"/>
                    </a:cubicBezTo>
                    <a:cubicBezTo>
                      <a:pt x="87816" y="101076"/>
                      <a:pt x="85977" y="99692"/>
                      <a:pt x="84597" y="98307"/>
                    </a:cubicBezTo>
                    <a:cubicBezTo>
                      <a:pt x="80919" y="100615"/>
                      <a:pt x="77241" y="102461"/>
                      <a:pt x="73103" y="103384"/>
                    </a:cubicBezTo>
                    <a:cubicBezTo>
                      <a:pt x="72643" y="106153"/>
                      <a:pt x="72183" y="108461"/>
                      <a:pt x="71724" y="111230"/>
                    </a:cubicBezTo>
                    <a:cubicBezTo>
                      <a:pt x="71264" y="113076"/>
                      <a:pt x="70804" y="114923"/>
                      <a:pt x="70804" y="116769"/>
                    </a:cubicBezTo>
                    <a:cubicBezTo>
                      <a:pt x="70344" y="118615"/>
                      <a:pt x="69425" y="119538"/>
                      <a:pt x="67126" y="119538"/>
                    </a:cubicBezTo>
                    <a:cubicBezTo>
                      <a:pt x="67126" y="120000"/>
                      <a:pt x="66666" y="120000"/>
                      <a:pt x="66206" y="120000"/>
                    </a:cubicBezTo>
                    <a:lnTo>
                      <a:pt x="62528" y="120000"/>
                    </a:lnTo>
                    <a:close/>
                    <a:moveTo>
                      <a:pt x="57011" y="116307"/>
                    </a:moveTo>
                    <a:cubicBezTo>
                      <a:pt x="62528" y="116307"/>
                      <a:pt x="62528" y="116307"/>
                      <a:pt x="62528" y="116307"/>
                    </a:cubicBezTo>
                    <a:cubicBezTo>
                      <a:pt x="65747" y="115846"/>
                      <a:pt x="65747" y="115846"/>
                      <a:pt x="65747" y="115846"/>
                    </a:cubicBezTo>
                    <a:cubicBezTo>
                      <a:pt x="66206" y="115846"/>
                      <a:pt x="66666" y="115846"/>
                      <a:pt x="66666" y="115846"/>
                    </a:cubicBezTo>
                    <a:cubicBezTo>
                      <a:pt x="67126" y="114000"/>
                      <a:pt x="67586" y="112153"/>
                      <a:pt x="68045" y="110307"/>
                    </a:cubicBezTo>
                    <a:cubicBezTo>
                      <a:pt x="68505" y="107538"/>
                      <a:pt x="68965" y="105230"/>
                      <a:pt x="69425" y="102461"/>
                    </a:cubicBezTo>
                    <a:cubicBezTo>
                      <a:pt x="69425" y="101076"/>
                      <a:pt x="70344" y="100153"/>
                      <a:pt x="71724" y="99692"/>
                    </a:cubicBezTo>
                    <a:cubicBezTo>
                      <a:pt x="75402" y="98769"/>
                      <a:pt x="79540" y="96923"/>
                      <a:pt x="82758" y="94615"/>
                    </a:cubicBezTo>
                    <a:cubicBezTo>
                      <a:pt x="84137" y="94153"/>
                      <a:pt x="85057" y="94153"/>
                      <a:pt x="86436" y="95076"/>
                    </a:cubicBezTo>
                    <a:cubicBezTo>
                      <a:pt x="88275" y="96461"/>
                      <a:pt x="90114" y="97846"/>
                      <a:pt x="91954" y="99230"/>
                    </a:cubicBezTo>
                    <a:cubicBezTo>
                      <a:pt x="93793" y="100153"/>
                      <a:pt x="95172" y="101538"/>
                      <a:pt x="97011" y="102461"/>
                    </a:cubicBezTo>
                    <a:cubicBezTo>
                      <a:pt x="99770" y="100153"/>
                      <a:pt x="102528" y="97384"/>
                      <a:pt x="104827" y="94153"/>
                    </a:cubicBezTo>
                    <a:cubicBezTo>
                      <a:pt x="103448" y="92307"/>
                      <a:pt x="102068" y="90461"/>
                      <a:pt x="100689" y="88153"/>
                    </a:cubicBezTo>
                    <a:cubicBezTo>
                      <a:pt x="99310" y="86307"/>
                      <a:pt x="97931" y="84461"/>
                      <a:pt x="97011" y="82615"/>
                    </a:cubicBezTo>
                    <a:cubicBezTo>
                      <a:pt x="96091" y="81692"/>
                      <a:pt x="96091" y="80769"/>
                      <a:pt x="96551" y="79384"/>
                    </a:cubicBezTo>
                    <a:cubicBezTo>
                      <a:pt x="98390" y="76153"/>
                      <a:pt x="99770" y="72461"/>
                      <a:pt x="100689" y="68769"/>
                    </a:cubicBezTo>
                    <a:cubicBezTo>
                      <a:pt x="100689" y="67846"/>
                      <a:pt x="101149" y="66461"/>
                      <a:pt x="102988" y="66461"/>
                    </a:cubicBezTo>
                    <a:cubicBezTo>
                      <a:pt x="106666" y="65538"/>
                      <a:pt x="110344" y="65076"/>
                      <a:pt x="114022" y="64615"/>
                    </a:cubicBezTo>
                    <a:cubicBezTo>
                      <a:pt x="116321" y="64153"/>
                      <a:pt x="116321" y="64153"/>
                      <a:pt x="116321" y="64153"/>
                    </a:cubicBezTo>
                    <a:cubicBezTo>
                      <a:pt x="116321" y="62307"/>
                      <a:pt x="116321" y="62307"/>
                      <a:pt x="116321" y="62307"/>
                    </a:cubicBezTo>
                    <a:cubicBezTo>
                      <a:pt x="116321" y="58615"/>
                      <a:pt x="116321" y="58615"/>
                      <a:pt x="116321" y="58615"/>
                    </a:cubicBezTo>
                    <a:cubicBezTo>
                      <a:pt x="116321" y="57692"/>
                      <a:pt x="116321" y="57692"/>
                      <a:pt x="116321" y="57692"/>
                    </a:cubicBezTo>
                    <a:cubicBezTo>
                      <a:pt x="115862" y="56769"/>
                      <a:pt x="115862" y="55384"/>
                      <a:pt x="115862" y="54461"/>
                    </a:cubicBezTo>
                    <a:cubicBezTo>
                      <a:pt x="115862" y="54000"/>
                      <a:pt x="115862" y="53538"/>
                      <a:pt x="115862" y="53076"/>
                    </a:cubicBezTo>
                    <a:cubicBezTo>
                      <a:pt x="115402" y="53076"/>
                      <a:pt x="115402" y="52615"/>
                      <a:pt x="115402" y="52153"/>
                    </a:cubicBezTo>
                    <a:cubicBezTo>
                      <a:pt x="113103" y="51692"/>
                      <a:pt x="110344" y="51230"/>
                      <a:pt x="108045" y="50769"/>
                    </a:cubicBezTo>
                    <a:cubicBezTo>
                      <a:pt x="106206" y="50769"/>
                      <a:pt x="106206" y="50769"/>
                      <a:pt x="106206" y="50769"/>
                    </a:cubicBezTo>
                    <a:cubicBezTo>
                      <a:pt x="104827" y="50307"/>
                      <a:pt x="103448" y="50307"/>
                      <a:pt x="102068" y="49846"/>
                    </a:cubicBezTo>
                    <a:cubicBezTo>
                      <a:pt x="101149" y="49846"/>
                      <a:pt x="100229" y="48923"/>
                      <a:pt x="99770" y="48000"/>
                    </a:cubicBezTo>
                    <a:cubicBezTo>
                      <a:pt x="98850" y="44307"/>
                      <a:pt x="97011" y="41076"/>
                      <a:pt x="95172" y="37384"/>
                    </a:cubicBezTo>
                    <a:cubicBezTo>
                      <a:pt x="94252" y="36461"/>
                      <a:pt x="94252" y="36461"/>
                      <a:pt x="94252" y="36461"/>
                    </a:cubicBezTo>
                    <a:cubicBezTo>
                      <a:pt x="103448" y="24000"/>
                      <a:pt x="103448" y="24000"/>
                      <a:pt x="103448" y="24000"/>
                    </a:cubicBezTo>
                    <a:cubicBezTo>
                      <a:pt x="100689" y="20769"/>
                      <a:pt x="97471" y="18000"/>
                      <a:pt x="94712" y="15692"/>
                    </a:cubicBezTo>
                    <a:cubicBezTo>
                      <a:pt x="85977" y="21692"/>
                      <a:pt x="85977" y="21692"/>
                      <a:pt x="85977" y="21692"/>
                    </a:cubicBezTo>
                    <a:cubicBezTo>
                      <a:pt x="85057" y="22153"/>
                      <a:pt x="83678" y="23076"/>
                      <a:pt x="82758" y="23538"/>
                    </a:cubicBezTo>
                    <a:cubicBezTo>
                      <a:pt x="82298" y="24000"/>
                      <a:pt x="80919" y="24000"/>
                      <a:pt x="80000" y="23538"/>
                    </a:cubicBezTo>
                    <a:cubicBezTo>
                      <a:pt x="76781" y="21692"/>
                      <a:pt x="73563" y="20769"/>
                      <a:pt x="70344" y="19846"/>
                    </a:cubicBezTo>
                    <a:cubicBezTo>
                      <a:pt x="69885" y="19846"/>
                      <a:pt x="68505" y="18923"/>
                      <a:pt x="68505" y="17538"/>
                    </a:cubicBezTo>
                    <a:cubicBezTo>
                      <a:pt x="67586" y="12923"/>
                      <a:pt x="67126" y="8769"/>
                      <a:pt x="66206" y="4153"/>
                    </a:cubicBezTo>
                    <a:cubicBezTo>
                      <a:pt x="63448" y="4153"/>
                      <a:pt x="60229" y="3692"/>
                      <a:pt x="57471" y="3692"/>
                    </a:cubicBezTo>
                    <a:cubicBezTo>
                      <a:pt x="56551" y="3692"/>
                      <a:pt x="55172" y="3692"/>
                      <a:pt x="54252" y="4153"/>
                    </a:cubicBezTo>
                    <a:cubicBezTo>
                      <a:pt x="54252" y="4153"/>
                      <a:pt x="54252" y="4153"/>
                      <a:pt x="54252" y="4153"/>
                    </a:cubicBezTo>
                    <a:cubicBezTo>
                      <a:pt x="52873" y="11076"/>
                      <a:pt x="52873" y="11076"/>
                      <a:pt x="52873" y="11076"/>
                    </a:cubicBezTo>
                    <a:cubicBezTo>
                      <a:pt x="52413" y="13384"/>
                      <a:pt x="51954" y="15230"/>
                      <a:pt x="51494" y="17538"/>
                    </a:cubicBezTo>
                    <a:cubicBezTo>
                      <a:pt x="51494" y="18461"/>
                      <a:pt x="51034" y="19384"/>
                      <a:pt x="49655" y="19846"/>
                    </a:cubicBezTo>
                    <a:cubicBezTo>
                      <a:pt x="45977" y="20769"/>
                      <a:pt x="42758" y="22153"/>
                      <a:pt x="39540" y="24000"/>
                    </a:cubicBezTo>
                    <a:cubicBezTo>
                      <a:pt x="38620" y="24461"/>
                      <a:pt x="37241" y="24461"/>
                      <a:pt x="36321" y="24000"/>
                    </a:cubicBezTo>
                    <a:cubicBezTo>
                      <a:pt x="33563" y="21692"/>
                      <a:pt x="30344" y="19384"/>
                      <a:pt x="27586" y="17076"/>
                    </a:cubicBezTo>
                    <a:cubicBezTo>
                      <a:pt x="25287" y="15692"/>
                      <a:pt x="25287" y="15692"/>
                      <a:pt x="25287" y="15692"/>
                    </a:cubicBezTo>
                    <a:cubicBezTo>
                      <a:pt x="25287" y="15692"/>
                      <a:pt x="25287" y="16153"/>
                      <a:pt x="25287" y="16153"/>
                    </a:cubicBezTo>
                    <a:cubicBezTo>
                      <a:pt x="23908" y="17076"/>
                      <a:pt x="22988" y="17538"/>
                      <a:pt x="22068" y="18461"/>
                    </a:cubicBezTo>
                    <a:cubicBezTo>
                      <a:pt x="21149" y="19846"/>
                      <a:pt x="19770" y="21230"/>
                      <a:pt x="18390" y="22615"/>
                    </a:cubicBezTo>
                    <a:cubicBezTo>
                      <a:pt x="17931" y="23076"/>
                      <a:pt x="17471" y="23538"/>
                      <a:pt x="17011" y="24000"/>
                    </a:cubicBezTo>
                    <a:cubicBezTo>
                      <a:pt x="18390" y="25846"/>
                      <a:pt x="19770" y="27692"/>
                      <a:pt x="20689" y="29538"/>
                    </a:cubicBezTo>
                    <a:cubicBezTo>
                      <a:pt x="22068" y="31846"/>
                      <a:pt x="23448" y="33692"/>
                      <a:pt x="24827" y="35538"/>
                    </a:cubicBezTo>
                    <a:cubicBezTo>
                      <a:pt x="25747" y="36461"/>
                      <a:pt x="25287" y="37846"/>
                      <a:pt x="24827" y="38307"/>
                    </a:cubicBezTo>
                    <a:cubicBezTo>
                      <a:pt x="22528" y="42000"/>
                      <a:pt x="21149" y="45692"/>
                      <a:pt x="20229" y="49384"/>
                    </a:cubicBezTo>
                    <a:cubicBezTo>
                      <a:pt x="19770" y="50307"/>
                      <a:pt x="19310" y="51230"/>
                      <a:pt x="17931" y="51692"/>
                    </a:cubicBezTo>
                    <a:cubicBezTo>
                      <a:pt x="12873" y="52153"/>
                      <a:pt x="12873" y="52153"/>
                      <a:pt x="12873" y="52153"/>
                    </a:cubicBezTo>
                    <a:cubicBezTo>
                      <a:pt x="10114" y="52615"/>
                      <a:pt x="7356" y="53076"/>
                      <a:pt x="4597" y="53538"/>
                    </a:cubicBezTo>
                    <a:cubicBezTo>
                      <a:pt x="4137" y="57692"/>
                      <a:pt x="4137" y="61384"/>
                      <a:pt x="4137" y="65076"/>
                    </a:cubicBezTo>
                    <a:cubicBezTo>
                      <a:pt x="6436" y="65538"/>
                      <a:pt x="8735" y="66000"/>
                      <a:pt x="10574" y="66461"/>
                    </a:cubicBezTo>
                    <a:cubicBezTo>
                      <a:pt x="12873" y="66923"/>
                      <a:pt x="15172" y="67384"/>
                      <a:pt x="17471" y="67384"/>
                    </a:cubicBezTo>
                    <a:cubicBezTo>
                      <a:pt x="18850" y="67846"/>
                      <a:pt x="19770" y="68769"/>
                      <a:pt x="20229" y="70153"/>
                    </a:cubicBezTo>
                    <a:cubicBezTo>
                      <a:pt x="21149" y="73846"/>
                      <a:pt x="22528" y="78000"/>
                      <a:pt x="24827" y="81692"/>
                    </a:cubicBezTo>
                    <a:cubicBezTo>
                      <a:pt x="25287" y="82615"/>
                      <a:pt x="25287" y="84000"/>
                      <a:pt x="24367" y="84923"/>
                    </a:cubicBezTo>
                    <a:cubicBezTo>
                      <a:pt x="22528" y="87692"/>
                      <a:pt x="20229" y="90923"/>
                      <a:pt x="18390" y="93692"/>
                    </a:cubicBezTo>
                    <a:cubicBezTo>
                      <a:pt x="16551" y="95538"/>
                      <a:pt x="16551" y="95538"/>
                      <a:pt x="16551" y="95538"/>
                    </a:cubicBezTo>
                    <a:cubicBezTo>
                      <a:pt x="17471" y="96461"/>
                      <a:pt x="17931" y="96923"/>
                      <a:pt x="18390" y="97384"/>
                    </a:cubicBezTo>
                    <a:cubicBezTo>
                      <a:pt x="19770" y="98769"/>
                      <a:pt x="21609" y="100615"/>
                      <a:pt x="22988" y="102000"/>
                    </a:cubicBezTo>
                    <a:cubicBezTo>
                      <a:pt x="23448" y="102461"/>
                      <a:pt x="24367" y="102923"/>
                      <a:pt x="24827" y="103846"/>
                    </a:cubicBezTo>
                    <a:cubicBezTo>
                      <a:pt x="26666" y="102461"/>
                      <a:pt x="28505" y="101076"/>
                      <a:pt x="29885" y="100153"/>
                    </a:cubicBezTo>
                    <a:cubicBezTo>
                      <a:pt x="32183" y="98769"/>
                      <a:pt x="34022" y="97384"/>
                      <a:pt x="35862" y="96000"/>
                    </a:cubicBezTo>
                    <a:cubicBezTo>
                      <a:pt x="36781" y="95076"/>
                      <a:pt x="38160" y="95076"/>
                      <a:pt x="39540" y="96000"/>
                    </a:cubicBezTo>
                    <a:cubicBezTo>
                      <a:pt x="42758" y="97846"/>
                      <a:pt x="46896" y="99692"/>
                      <a:pt x="51034" y="100615"/>
                    </a:cubicBezTo>
                    <a:cubicBezTo>
                      <a:pt x="52873" y="101076"/>
                      <a:pt x="53333" y="102000"/>
                      <a:pt x="53333" y="102923"/>
                    </a:cubicBezTo>
                    <a:cubicBezTo>
                      <a:pt x="54252" y="106615"/>
                      <a:pt x="54712" y="110769"/>
                      <a:pt x="55172" y="114461"/>
                    </a:cubicBezTo>
                    <a:cubicBezTo>
                      <a:pt x="55632" y="116307"/>
                      <a:pt x="55632" y="116307"/>
                      <a:pt x="55632" y="116307"/>
                    </a:cubicBezTo>
                    <a:lnTo>
                      <a:pt x="57011" y="116307"/>
                    </a:lnTo>
                    <a:close/>
                    <a:moveTo>
                      <a:pt x="102528" y="46153"/>
                    </a:moveTo>
                    <a:cubicBezTo>
                      <a:pt x="102528" y="46153"/>
                      <a:pt x="102528" y="46153"/>
                      <a:pt x="102528" y="46153"/>
                    </a:cubicBezTo>
                    <a:cubicBezTo>
                      <a:pt x="102528" y="46153"/>
                      <a:pt x="102528" y="46153"/>
                      <a:pt x="102528" y="46153"/>
                    </a:cubicBezTo>
                    <a:moveTo>
                      <a:pt x="60229" y="77538"/>
                    </a:moveTo>
                    <a:cubicBezTo>
                      <a:pt x="55632" y="77538"/>
                      <a:pt x="51034" y="75692"/>
                      <a:pt x="47356" y="72461"/>
                    </a:cubicBezTo>
                    <a:cubicBezTo>
                      <a:pt x="44137" y="68769"/>
                      <a:pt x="42298" y="64153"/>
                      <a:pt x="42298" y="59538"/>
                    </a:cubicBezTo>
                    <a:cubicBezTo>
                      <a:pt x="42298" y="49846"/>
                      <a:pt x="50114" y="41538"/>
                      <a:pt x="59770" y="41538"/>
                    </a:cubicBezTo>
                    <a:cubicBezTo>
                      <a:pt x="64827" y="41538"/>
                      <a:pt x="69425" y="43384"/>
                      <a:pt x="73103" y="47076"/>
                    </a:cubicBezTo>
                    <a:cubicBezTo>
                      <a:pt x="76321" y="50307"/>
                      <a:pt x="78160" y="54923"/>
                      <a:pt x="78160" y="59538"/>
                    </a:cubicBezTo>
                    <a:cubicBezTo>
                      <a:pt x="78160" y="69692"/>
                      <a:pt x="69885" y="77538"/>
                      <a:pt x="60229" y="77538"/>
                    </a:cubicBezTo>
                    <a:close/>
                    <a:moveTo>
                      <a:pt x="60229" y="45230"/>
                    </a:moveTo>
                    <a:cubicBezTo>
                      <a:pt x="59770" y="45230"/>
                      <a:pt x="59770" y="45230"/>
                      <a:pt x="59770" y="45230"/>
                    </a:cubicBezTo>
                    <a:cubicBezTo>
                      <a:pt x="52413" y="45692"/>
                      <a:pt x="45977" y="52153"/>
                      <a:pt x="45977" y="59538"/>
                    </a:cubicBezTo>
                    <a:cubicBezTo>
                      <a:pt x="45977" y="63230"/>
                      <a:pt x="47816" y="66923"/>
                      <a:pt x="50114" y="69692"/>
                    </a:cubicBezTo>
                    <a:cubicBezTo>
                      <a:pt x="52873" y="72000"/>
                      <a:pt x="56551" y="73846"/>
                      <a:pt x="60229" y="73846"/>
                    </a:cubicBezTo>
                    <a:cubicBezTo>
                      <a:pt x="60229" y="73846"/>
                      <a:pt x="60229" y="73846"/>
                      <a:pt x="60229" y="73846"/>
                    </a:cubicBezTo>
                    <a:cubicBezTo>
                      <a:pt x="68045" y="73846"/>
                      <a:pt x="74022" y="67384"/>
                      <a:pt x="74022" y="59538"/>
                    </a:cubicBezTo>
                    <a:cubicBezTo>
                      <a:pt x="74022" y="59538"/>
                      <a:pt x="74022" y="59538"/>
                      <a:pt x="74022" y="59538"/>
                    </a:cubicBezTo>
                    <a:cubicBezTo>
                      <a:pt x="74482" y="55846"/>
                      <a:pt x="72643" y="52153"/>
                      <a:pt x="70344" y="49846"/>
                    </a:cubicBezTo>
                    <a:cubicBezTo>
                      <a:pt x="67586" y="47076"/>
                      <a:pt x="63908" y="45230"/>
                      <a:pt x="60229" y="45230"/>
                    </a:cubicBezTo>
                  </a:path>
                </a:pathLst>
              </a:custGeom>
              <a:solidFill>
                <a:srgbClr val="FFF000"/>
              </a:solidFill>
              <a:ln w="28575" cap="flat" cmpd="sng">
                <a:solidFill>
                  <a:srgbClr val="FFBB00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5" name="Shape 3535"/>
              <p:cNvSpPr/>
              <p:nvPr/>
            </p:nvSpPr>
            <p:spPr>
              <a:xfrm>
                <a:off x="6897688" y="5273676"/>
                <a:ext cx="766800" cy="7620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352" y="120000"/>
                    </a:moveTo>
                    <a:cubicBezTo>
                      <a:pt x="57058" y="120000"/>
                      <a:pt x="57058" y="120000"/>
                      <a:pt x="57058" y="120000"/>
                    </a:cubicBezTo>
                    <a:cubicBezTo>
                      <a:pt x="57058" y="120000"/>
                      <a:pt x="57058" y="120000"/>
                      <a:pt x="56470" y="120000"/>
                    </a:cubicBezTo>
                    <a:cubicBezTo>
                      <a:pt x="53529" y="120000"/>
                      <a:pt x="53529" y="120000"/>
                      <a:pt x="53529" y="120000"/>
                    </a:cubicBezTo>
                    <a:cubicBezTo>
                      <a:pt x="52352" y="120000"/>
                      <a:pt x="51764" y="118817"/>
                      <a:pt x="51176" y="117635"/>
                    </a:cubicBezTo>
                    <a:cubicBezTo>
                      <a:pt x="51176" y="114679"/>
                      <a:pt x="51176" y="114679"/>
                      <a:pt x="51176" y="114679"/>
                    </a:cubicBezTo>
                    <a:cubicBezTo>
                      <a:pt x="50588" y="111133"/>
                      <a:pt x="50000" y="107586"/>
                      <a:pt x="49411" y="104630"/>
                    </a:cubicBezTo>
                    <a:cubicBezTo>
                      <a:pt x="45294" y="103448"/>
                      <a:pt x="41176" y="101674"/>
                      <a:pt x="38235" y="99901"/>
                    </a:cubicBezTo>
                    <a:cubicBezTo>
                      <a:pt x="36470" y="101083"/>
                      <a:pt x="34705" y="102266"/>
                      <a:pt x="32941" y="103448"/>
                    </a:cubicBezTo>
                    <a:cubicBezTo>
                      <a:pt x="30588" y="104630"/>
                      <a:pt x="28823" y="105812"/>
                      <a:pt x="27058" y="107586"/>
                    </a:cubicBezTo>
                    <a:cubicBezTo>
                      <a:pt x="25882" y="108177"/>
                      <a:pt x="24117" y="108177"/>
                      <a:pt x="22941" y="106995"/>
                    </a:cubicBezTo>
                    <a:cubicBezTo>
                      <a:pt x="21764" y="106403"/>
                      <a:pt x="21176" y="105812"/>
                      <a:pt x="20000" y="104630"/>
                    </a:cubicBezTo>
                    <a:cubicBezTo>
                      <a:pt x="18823" y="103448"/>
                      <a:pt x="17058" y="101674"/>
                      <a:pt x="15882" y="100492"/>
                    </a:cubicBezTo>
                    <a:cubicBezTo>
                      <a:pt x="14705" y="99901"/>
                      <a:pt x="14117" y="98719"/>
                      <a:pt x="13529" y="98128"/>
                    </a:cubicBezTo>
                    <a:cubicBezTo>
                      <a:pt x="13529" y="97536"/>
                      <a:pt x="12941" y="97536"/>
                      <a:pt x="12941" y="96945"/>
                    </a:cubicBezTo>
                    <a:cubicBezTo>
                      <a:pt x="12352" y="96354"/>
                      <a:pt x="12352" y="95172"/>
                      <a:pt x="12941" y="93990"/>
                    </a:cubicBezTo>
                    <a:cubicBezTo>
                      <a:pt x="15294" y="91034"/>
                      <a:pt x="15294" y="91034"/>
                      <a:pt x="15294" y="91034"/>
                    </a:cubicBezTo>
                    <a:cubicBezTo>
                      <a:pt x="17058" y="88078"/>
                      <a:pt x="18823" y="85714"/>
                      <a:pt x="20588" y="82758"/>
                    </a:cubicBezTo>
                    <a:cubicBezTo>
                      <a:pt x="18823" y="79211"/>
                      <a:pt x="17058" y="75665"/>
                      <a:pt x="16470" y="72118"/>
                    </a:cubicBezTo>
                    <a:cubicBezTo>
                      <a:pt x="14117" y="71527"/>
                      <a:pt x="12352" y="70935"/>
                      <a:pt x="10588" y="70935"/>
                    </a:cubicBezTo>
                    <a:cubicBezTo>
                      <a:pt x="8235" y="70344"/>
                      <a:pt x="5882" y="69753"/>
                      <a:pt x="3529" y="69753"/>
                    </a:cubicBezTo>
                    <a:cubicBezTo>
                      <a:pt x="1764" y="69162"/>
                      <a:pt x="588" y="67980"/>
                      <a:pt x="588" y="66798"/>
                    </a:cubicBezTo>
                    <a:cubicBezTo>
                      <a:pt x="0" y="62068"/>
                      <a:pt x="0" y="57339"/>
                      <a:pt x="588" y="52610"/>
                    </a:cubicBezTo>
                    <a:cubicBezTo>
                      <a:pt x="1176" y="50837"/>
                      <a:pt x="1764" y="49655"/>
                      <a:pt x="3529" y="49655"/>
                    </a:cubicBezTo>
                    <a:cubicBezTo>
                      <a:pt x="6470" y="49064"/>
                      <a:pt x="9411" y="48472"/>
                      <a:pt x="12352" y="48472"/>
                    </a:cubicBezTo>
                    <a:cubicBezTo>
                      <a:pt x="16470" y="47881"/>
                      <a:pt x="16470" y="47881"/>
                      <a:pt x="16470" y="47881"/>
                    </a:cubicBezTo>
                    <a:cubicBezTo>
                      <a:pt x="17647" y="44334"/>
                      <a:pt x="18823" y="40788"/>
                      <a:pt x="20588" y="37241"/>
                    </a:cubicBezTo>
                    <a:cubicBezTo>
                      <a:pt x="20000" y="36059"/>
                      <a:pt x="18823" y="34285"/>
                      <a:pt x="17647" y="32512"/>
                    </a:cubicBezTo>
                    <a:cubicBezTo>
                      <a:pt x="16470" y="30738"/>
                      <a:pt x="14705" y="28374"/>
                      <a:pt x="13529" y="26600"/>
                    </a:cubicBezTo>
                    <a:cubicBezTo>
                      <a:pt x="12352" y="24827"/>
                      <a:pt x="12352" y="23645"/>
                      <a:pt x="13529" y="22463"/>
                    </a:cubicBezTo>
                    <a:cubicBezTo>
                      <a:pt x="14117" y="21871"/>
                      <a:pt x="15294" y="20689"/>
                      <a:pt x="15882" y="20098"/>
                    </a:cubicBezTo>
                    <a:cubicBezTo>
                      <a:pt x="17058" y="18916"/>
                      <a:pt x="18235" y="17142"/>
                      <a:pt x="19411" y="15960"/>
                    </a:cubicBezTo>
                    <a:cubicBezTo>
                      <a:pt x="20588" y="14778"/>
                      <a:pt x="21764" y="14187"/>
                      <a:pt x="22941" y="13004"/>
                    </a:cubicBezTo>
                    <a:cubicBezTo>
                      <a:pt x="22941" y="13004"/>
                      <a:pt x="23529" y="12413"/>
                      <a:pt x="24117" y="11822"/>
                    </a:cubicBezTo>
                    <a:cubicBezTo>
                      <a:pt x="24705" y="11231"/>
                      <a:pt x="25882" y="11231"/>
                      <a:pt x="27058" y="11822"/>
                    </a:cubicBezTo>
                    <a:cubicBezTo>
                      <a:pt x="30000" y="13596"/>
                      <a:pt x="30000" y="13596"/>
                      <a:pt x="30000" y="13596"/>
                    </a:cubicBezTo>
                    <a:cubicBezTo>
                      <a:pt x="32352" y="15960"/>
                      <a:pt x="35294" y="18325"/>
                      <a:pt x="38235" y="20098"/>
                    </a:cubicBezTo>
                    <a:cubicBezTo>
                      <a:pt x="41176" y="18325"/>
                      <a:pt x="44117" y="17142"/>
                      <a:pt x="47647" y="16551"/>
                    </a:cubicBezTo>
                    <a:cubicBezTo>
                      <a:pt x="47647" y="14778"/>
                      <a:pt x="48235" y="13004"/>
                      <a:pt x="48823" y="11231"/>
                    </a:cubicBezTo>
                    <a:cubicBezTo>
                      <a:pt x="50000" y="2364"/>
                      <a:pt x="50000" y="2364"/>
                      <a:pt x="50000" y="2364"/>
                    </a:cubicBezTo>
                    <a:cubicBezTo>
                      <a:pt x="50588" y="1182"/>
                      <a:pt x="51176" y="591"/>
                      <a:pt x="52352" y="591"/>
                    </a:cubicBezTo>
                    <a:cubicBezTo>
                      <a:pt x="52941" y="591"/>
                      <a:pt x="53529" y="591"/>
                      <a:pt x="53529" y="591"/>
                    </a:cubicBezTo>
                    <a:cubicBezTo>
                      <a:pt x="54705" y="0"/>
                      <a:pt x="55882" y="0"/>
                      <a:pt x="57647" y="0"/>
                    </a:cubicBezTo>
                    <a:cubicBezTo>
                      <a:pt x="60588" y="0"/>
                      <a:pt x="63529" y="0"/>
                      <a:pt x="66470" y="591"/>
                    </a:cubicBezTo>
                    <a:cubicBezTo>
                      <a:pt x="67058" y="591"/>
                      <a:pt x="67058" y="591"/>
                      <a:pt x="67058" y="591"/>
                    </a:cubicBezTo>
                    <a:cubicBezTo>
                      <a:pt x="68235" y="591"/>
                      <a:pt x="70000" y="591"/>
                      <a:pt x="70588" y="3546"/>
                    </a:cubicBezTo>
                    <a:cubicBezTo>
                      <a:pt x="70588" y="3546"/>
                      <a:pt x="70588" y="3546"/>
                      <a:pt x="70588" y="4137"/>
                    </a:cubicBezTo>
                    <a:cubicBezTo>
                      <a:pt x="71176" y="8275"/>
                      <a:pt x="71764" y="12413"/>
                      <a:pt x="72352" y="16551"/>
                    </a:cubicBezTo>
                    <a:cubicBezTo>
                      <a:pt x="75294" y="17142"/>
                      <a:pt x="78235" y="18325"/>
                      <a:pt x="81176" y="20098"/>
                    </a:cubicBezTo>
                    <a:cubicBezTo>
                      <a:pt x="81764" y="19507"/>
                      <a:pt x="82352" y="18916"/>
                      <a:pt x="82941" y="18325"/>
                    </a:cubicBezTo>
                    <a:cubicBezTo>
                      <a:pt x="92941" y="11822"/>
                      <a:pt x="92941" y="11822"/>
                      <a:pt x="92941" y="11822"/>
                    </a:cubicBezTo>
                    <a:cubicBezTo>
                      <a:pt x="93529" y="11231"/>
                      <a:pt x="94705" y="11231"/>
                      <a:pt x="95882" y="11822"/>
                    </a:cubicBezTo>
                    <a:cubicBezTo>
                      <a:pt x="100000" y="14778"/>
                      <a:pt x="103529" y="18325"/>
                      <a:pt x="107058" y="23054"/>
                    </a:cubicBezTo>
                    <a:cubicBezTo>
                      <a:pt x="107647" y="23645"/>
                      <a:pt x="107647" y="24827"/>
                      <a:pt x="107058" y="26009"/>
                    </a:cubicBezTo>
                    <a:cubicBezTo>
                      <a:pt x="98823" y="37241"/>
                      <a:pt x="98823" y="37241"/>
                      <a:pt x="98823" y="37241"/>
                    </a:cubicBezTo>
                    <a:cubicBezTo>
                      <a:pt x="100588" y="39605"/>
                      <a:pt x="102352" y="43152"/>
                      <a:pt x="102941" y="46108"/>
                    </a:cubicBezTo>
                    <a:cubicBezTo>
                      <a:pt x="104117" y="46108"/>
                      <a:pt x="105294" y="46108"/>
                      <a:pt x="106470" y="46699"/>
                    </a:cubicBezTo>
                    <a:cubicBezTo>
                      <a:pt x="108235" y="46699"/>
                      <a:pt x="108235" y="46699"/>
                      <a:pt x="108235" y="46699"/>
                    </a:cubicBezTo>
                    <a:cubicBezTo>
                      <a:pt x="111176" y="47290"/>
                      <a:pt x="113529" y="47881"/>
                      <a:pt x="116470" y="48472"/>
                    </a:cubicBezTo>
                    <a:cubicBezTo>
                      <a:pt x="118235" y="48472"/>
                      <a:pt x="118823" y="49655"/>
                      <a:pt x="119411" y="51428"/>
                    </a:cubicBezTo>
                    <a:cubicBezTo>
                      <a:pt x="119411" y="52019"/>
                      <a:pt x="119411" y="52610"/>
                      <a:pt x="119411" y="52610"/>
                    </a:cubicBezTo>
                    <a:cubicBezTo>
                      <a:pt x="119411" y="53201"/>
                      <a:pt x="119411" y="53793"/>
                      <a:pt x="119411" y="54384"/>
                    </a:cubicBezTo>
                    <a:cubicBezTo>
                      <a:pt x="119411" y="54975"/>
                      <a:pt x="120000" y="56157"/>
                      <a:pt x="120000" y="57339"/>
                    </a:cubicBezTo>
                    <a:cubicBezTo>
                      <a:pt x="120000" y="58522"/>
                      <a:pt x="120000" y="58522"/>
                      <a:pt x="120000" y="58522"/>
                    </a:cubicBezTo>
                    <a:cubicBezTo>
                      <a:pt x="120000" y="58522"/>
                      <a:pt x="120000" y="58522"/>
                      <a:pt x="120000" y="59113"/>
                    </a:cubicBezTo>
                    <a:cubicBezTo>
                      <a:pt x="120000" y="62660"/>
                      <a:pt x="120000" y="62660"/>
                      <a:pt x="120000" y="62660"/>
                    </a:cubicBezTo>
                    <a:cubicBezTo>
                      <a:pt x="120000" y="62660"/>
                      <a:pt x="120000" y="62660"/>
                      <a:pt x="120000" y="62660"/>
                    </a:cubicBezTo>
                    <a:cubicBezTo>
                      <a:pt x="119411" y="66206"/>
                      <a:pt x="119411" y="66206"/>
                      <a:pt x="119411" y="66206"/>
                    </a:cubicBezTo>
                    <a:cubicBezTo>
                      <a:pt x="119411" y="67389"/>
                      <a:pt x="118823" y="68571"/>
                      <a:pt x="117647" y="68571"/>
                    </a:cubicBezTo>
                    <a:cubicBezTo>
                      <a:pt x="114705" y="69162"/>
                      <a:pt x="114705" y="69162"/>
                      <a:pt x="114705" y="69162"/>
                    </a:cubicBezTo>
                    <a:cubicBezTo>
                      <a:pt x="111176" y="69753"/>
                      <a:pt x="107647" y="70344"/>
                      <a:pt x="104117" y="70344"/>
                    </a:cubicBezTo>
                    <a:cubicBezTo>
                      <a:pt x="103529" y="73891"/>
                      <a:pt x="102352" y="77438"/>
                      <a:pt x="100588" y="80985"/>
                    </a:cubicBezTo>
                    <a:cubicBezTo>
                      <a:pt x="101764" y="82167"/>
                      <a:pt x="102941" y="83940"/>
                      <a:pt x="104117" y="85714"/>
                    </a:cubicBezTo>
                    <a:cubicBezTo>
                      <a:pt x="105294" y="88078"/>
                      <a:pt x="106470" y="89852"/>
                      <a:pt x="108235" y="92216"/>
                    </a:cubicBezTo>
                    <a:cubicBezTo>
                      <a:pt x="108823" y="93399"/>
                      <a:pt x="108823" y="94581"/>
                      <a:pt x="108235" y="96354"/>
                    </a:cubicBezTo>
                    <a:cubicBezTo>
                      <a:pt x="105294" y="99901"/>
                      <a:pt x="102352" y="103448"/>
                      <a:pt x="98823" y="106403"/>
                    </a:cubicBezTo>
                    <a:cubicBezTo>
                      <a:pt x="97058" y="107586"/>
                      <a:pt x="95882" y="107586"/>
                      <a:pt x="94705" y="106403"/>
                    </a:cubicBezTo>
                    <a:cubicBezTo>
                      <a:pt x="92941" y="105221"/>
                      <a:pt x="90588" y="103448"/>
                      <a:pt x="88823" y="102266"/>
                    </a:cubicBezTo>
                    <a:cubicBezTo>
                      <a:pt x="87647" y="101083"/>
                      <a:pt x="85882" y="99901"/>
                      <a:pt x="84117" y="98719"/>
                    </a:cubicBezTo>
                    <a:cubicBezTo>
                      <a:pt x="80588" y="101083"/>
                      <a:pt x="77058" y="102266"/>
                      <a:pt x="73529" y="103448"/>
                    </a:cubicBezTo>
                    <a:cubicBezTo>
                      <a:pt x="72941" y="105812"/>
                      <a:pt x="72352" y="108177"/>
                      <a:pt x="71764" y="110541"/>
                    </a:cubicBezTo>
                    <a:cubicBezTo>
                      <a:pt x="71176" y="116453"/>
                      <a:pt x="71176" y="116453"/>
                      <a:pt x="71176" y="116453"/>
                    </a:cubicBezTo>
                    <a:cubicBezTo>
                      <a:pt x="70588" y="118817"/>
                      <a:pt x="69411" y="119408"/>
                      <a:pt x="67058" y="120000"/>
                    </a:cubicBezTo>
                    <a:cubicBezTo>
                      <a:pt x="67058" y="120000"/>
                      <a:pt x="66470" y="120000"/>
                      <a:pt x="65882" y="120000"/>
                    </a:cubicBezTo>
                    <a:cubicBezTo>
                      <a:pt x="62941" y="120000"/>
                      <a:pt x="62941" y="120000"/>
                      <a:pt x="62941" y="120000"/>
                    </a:cubicBezTo>
                    <a:cubicBezTo>
                      <a:pt x="62941" y="120000"/>
                      <a:pt x="62352" y="120000"/>
                      <a:pt x="62352" y="120000"/>
                    </a:cubicBezTo>
                    <a:moveTo>
                      <a:pt x="57058" y="115270"/>
                    </a:moveTo>
                    <a:cubicBezTo>
                      <a:pt x="62352" y="115270"/>
                      <a:pt x="62352" y="115270"/>
                      <a:pt x="62352" y="115270"/>
                    </a:cubicBezTo>
                    <a:cubicBezTo>
                      <a:pt x="65294" y="115270"/>
                      <a:pt x="65294" y="115270"/>
                      <a:pt x="65294" y="115270"/>
                    </a:cubicBezTo>
                    <a:cubicBezTo>
                      <a:pt x="65882" y="115270"/>
                      <a:pt x="65882" y="115270"/>
                      <a:pt x="66470" y="115270"/>
                    </a:cubicBezTo>
                    <a:cubicBezTo>
                      <a:pt x="67058" y="109950"/>
                      <a:pt x="67058" y="109950"/>
                      <a:pt x="67058" y="109950"/>
                    </a:cubicBezTo>
                    <a:cubicBezTo>
                      <a:pt x="67647" y="106995"/>
                      <a:pt x="68235" y="104630"/>
                      <a:pt x="68823" y="102266"/>
                    </a:cubicBezTo>
                    <a:cubicBezTo>
                      <a:pt x="68823" y="100492"/>
                      <a:pt x="70000" y="99310"/>
                      <a:pt x="71176" y="99310"/>
                    </a:cubicBezTo>
                    <a:cubicBezTo>
                      <a:pt x="75294" y="98128"/>
                      <a:pt x="78823" y="96354"/>
                      <a:pt x="82352" y="93990"/>
                    </a:cubicBezTo>
                    <a:cubicBezTo>
                      <a:pt x="83529" y="93399"/>
                      <a:pt x="84705" y="93399"/>
                      <a:pt x="86470" y="93990"/>
                    </a:cubicBezTo>
                    <a:cubicBezTo>
                      <a:pt x="88235" y="95763"/>
                      <a:pt x="90000" y="96945"/>
                      <a:pt x="91764" y="98128"/>
                    </a:cubicBezTo>
                    <a:cubicBezTo>
                      <a:pt x="93529" y="99310"/>
                      <a:pt x="94705" y="100492"/>
                      <a:pt x="96470" y="101674"/>
                    </a:cubicBezTo>
                    <a:cubicBezTo>
                      <a:pt x="98823" y="99310"/>
                      <a:pt x="101176" y="96945"/>
                      <a:pt x="103529" y="93990"/>
                    </a:cubicBezTo>
                    <a:cubicBezTo>
                      <a:pt x="102352" y="92216"/>
                      <a:pt x="101176" y="90443"/>
                      <a:pt x="100000" y="88669"/>
                    </a:cubicBezTo>
                    <a:cubicBezTo>
                      <a:pt x="98235" y="86896"/>
                      <a:pt x="97058" y="85123"/>
                      <a:pt x="95882" y="82758"/>
                    </a:cubicBezTo>
                    <a:cubicBezTo>
                      <a:pt x="94705" y="81576"/>
                      <a:pt x="95294" y="80394"/>
                      <a:pt x="95882" y="79211"/>
                    </a:cubicBezTo>
                    <a:cubicBezTo>
                      <a:pt x="97647" y="75665"/>
                      <a:pt x="98823" y="72118"/>
                      <a:pt x="99411" y="68571"/>
                    </a:cubicBezTo>
                    <a:cubicBezTo>
                      <a:pt x="100000" y="67389"/>
                      <a:pt x="100588" y="66206"/>
                      <a:pt x="102352" y="65615"/>
                    </a:cubicBezTo>
                    <a:cubicBezTo>
                      <a:pt x="105882" y="65024"/>
                      <a:pt x="110000" y="64433"/>
                      <a:pt x="113529" y="63842"/>
                    </a:cubicBezTo>
                    <a:cubicBezTo>
                      <a:pt x="114705" y="63842"/>
                      <a:pt x="114705" y="63842"/>
                      <a:pt x="114705" y="63842"/>
                    </a:cubicBezTo>
                    <a:cubicBezTo>
                      <a:pt x="115294" y="62660"/>
                      <a:pt x="115294" y="62660"/>
                      <a:pt x="115294" y="62660"/>
                    </a:cubicBezTo>
                    <a:cubicBezTo>
                      <a:pt x="115294" y="59113"/>
                      <a:pt x="115294" y="59113"/>
                      <a:pt x="115294" y="59113"/>
                    </a:cubicBezTo>
                    <a:cubicBezTo>
                      <a:pt x="114705" y="57931"/>
                      <a:pt x="114705" y="57931"/>
                      <a:pt x="114705" y="57931"/>
                    </a:cubicBezTo>
                    <a:cubicBezTo>
                      <a:pt x="114705" y="56748"/>
                      <a:pt x="114705" y="55566"/>
                      <a:pt x="114705" y="54975"/>
                    </a:cubicBezTo>
                    <a:cubicBezTo>
                      <a:pt x="114705" y="54384"/>
                      <a:pt x="114705" y="53793"/>
                      <a:pt x="114705" y="53793"/>
                    </a:cubicBezTo>
                    <a:cubicBezTo>
                      <a:pt x="114705" y="53201"/>
                      <a:pt x="114705" y="53201"/>
                      <a:pt x="114117" y="53201"/>
                    </a:cubicBezTo>
                    <a:cubicBezTo>
                      <a:pt x="111764" y="52610"/>
                      <a:pt x="109411" y="52019"/>
                      <a:pt x="107058" y="52019"/>
                    </a:cubicBezTo>
                    <a:cubicBezTo>
                      <a:pt x="105882" y="51428"/>
                      <a:pt x="105882" y="51428"/>
                      <a:pt x="105882" y="51428"/>
                    </a:cubicBezTo>
                    <a:cubicBezTo>
                      <a:pt x="104117" y="51428"/>
                      <a:pt x="102941" y="50837"/>
                      <a:pt x="101176" y="50837"/>
                    </a:cubicBezTo>
                    <a:cubicBezTo>
                      <a:pt x="100000" y="50246"/>
                      <a:pt x="98823" y="49655"/>
                      <a:pt x="98823" y="48472"/>
                    </a:cubicBezTo>
                    <a:cubicBezTo>
                      <a:pt x="97647" y="44926"/>
                      <a:pt x="95882" y="41379"/>
                      <a:pt x="94117" y="38423"/>
                    </a:cubicBezTo>
                    <a:cubicBezTo>
                      <a:pt x="93529" y="37241"/>
                      <a:pt x="93529" y="36059"/>
                      <a:pt x="94117" y="35467"/>
                    </a:cubicBezTo>
                    <a:cubicBezTo>
                      <a:pt x="101764" y="24827"/>
                      <a:pt x="101764" y="24827"/>
                      <a:pt x="101764" y="24827"/>
                    </a:cubicBezTo>
                    <a:cubicBezTo>
                      <a:pt x="99411" y="21871"/>
                      <a:pt x="97058" y="18916"/>
                      <a:pt x="94117" y="16551"/>
                    </a:cubicBezTo>
                    <a:cubicBezTo>
                      <a:pt x="85882" y="22463"/>
                      <a:pt x="85882" y="22463"/>
                      <a:pt x="85882" y="22463"/>
                    </a:cubicBezTo>
                    <a:cubicBezTo>
                      <a:pt x="84705" y="23054"/>
                      <a:pt x="84117" y="23645"/>
                      <a:pt x="82941" y="24236"/>
                    </a:cubicBezTo>
                    <a:cubicBezTo>
                      <a:pt x="81764" y="25418"/>
                      <a:pt x="80588" y="25418"/>
                      <a:pt x="79411" y="24827"/>
                    </a:cubicBezTo>
                    <a:cubicBezTo>
                      <a:pt x="76470" y="23054"/>
                      <a:pt x="73529" y="21871"/>
                      <a:pt x="70000" y="20689"/>
                    </a:cubicBezTo>
                    <a:cubicBezTo>
                      <a:pt x="69411" y="20689"/>
                      <a:pt x="68235" y="20098"/>
                      <a:pt x="67647" y="18325"/>
                    </a:cubicBezTo>
                    <a:cubicBezTo>
                      <a:pt x="67058" y="13596"/>
                      <a:pt x="66470" y="9458"/>
                      <a:pt x="65882" y="5320"/>
                    </a:cubicBezTo>
                    <a:cubicBezTo>
                      <a:pt x="62941" y="5320"/>
                      <a:pt x="60000" y="5320"/>
                      <a:pt x="57058" y="4729"/>
                    </a:cubicBezTo>
                    <a:cubicBezTo>
                      <a:pt x="56470" y="4729"/>
                      <a:pt x="55882" y="5320"/>
                      <a:pt x="54705" y="5320"/>
                    </a:cubicBezTo>
                    <a:cubicBezTo>
                      <a:pt x="53529" y="11822"/>
                      <a:pt x="53529" y="11822"/>
                      <a:pt x="53529" y="11822"/>
                    </a:cubicBezTo>
                    <a:cubicBezTo>
                      <a:pt x="52941" y="14187"/>
                      <a:pt x="52941" y="15960"/>
                      <a:pt x="52352" y="18325"/>
                    </a:cubicBezTo>
                    <a:cubicBezTo>
                      <a:pt x="51764" y="19507"/>
                      <a:pt x="51176" y="20689"/>
                      <a:pt x="50000" y="20689"/>
                    </a:cubicBezTo>
                    <a:cubicBezTo>
                      <a:pt x="46470" y="21871"/>
                      <a:pt x="42941" y="23054"/>
                      <a:pt x="40000" y="24827"/>
                    </a:cubicBezTo>
                    <a:cubicBezTo>
                      <a:pt x="39411" y="25418"/>
                      <a:pt x="37647" y="26009"/>
                      <a:pt x="36470" y="24827"/>
                    </a:cubicBezTo>
                    <a:cubicBezTo>
                      <a:pt x="32941" y="22463"/>
                      <a:pt x="30000" y="20098"/>
                      <a:pt x="27058" y="17733"/>
                    </a:cubicBezTo>
                    <a:cubicBezTo>
                      <a:pt x="25882" y="17142"/>
                      <a:pt x="25882" y="17142"/>
                      <a:pt x="25882" y="17142"/>
                    </a:cubicBezTo>
                    <a:cubicBezTo>
                      <a:pt x="24705" y="17733"/>
                      <a:pt x="23529" y="18916"/>
                      <a:pt x="22941" y="19507"/>
                    </a:cubicBezTo>
                    <a:cubicBezTo>
                      <a:pt x="21764" y="20689"/>
                      <a:pt x="20588" y="21871"/>
                      <a:pt x="19411" y="23645"/>
                    </a:cubicBezTo>
                    <a:cubicBezTo>
                      <a:pt x="18823" y="23645"/>
                      <a:pt x="18823" y="24236"/>
                      <a:pt x="18235" y="24827"/>
                    </a:cubicBezTo>
                    <a:cubicBezTo>
                      <a:pt x="19411" y="26600"/>
                      <a:pt x="20588" y="28374"/>
                      <a:pt x="21764" y="30147"/>
                    </a:cubicBezTo>
                    <a:cubicBezTo>
                      <a:pt x="22941" y="31921"/>
                      <a:pt x="24117" y="33694"/>
                      <a:pt x="25294" y="35467"/>
                    </a:cubicBezTo>
                    <a:cubicBezTo>
                      <a:pt x="26470" y="36650"/>
                      <a:pt x="26470" y="37832"/>
                      <a:pt x="25294" y="39014"/>
                    </a:cubicBezTo>
                    <a:cubicBezTo>
                      <a:pt x="23529" y="42561"/>
                      <a:pt x="21764" y="46108"/>
                      <a:pt x="21176" y="49655"/>
                    </a:cubicBezTo>
                    <a:cubicBezTo>
                      <a:pt x="20588" y="50837"/>
                      <a:pt x="20000" y="52019"/>
                      <a:pt x="18235" y="52610"/>
                    </a:cubicBezTo>
                    <a:cubicBezTo>
                      <a:pt x="13529" y="53201"/>
                      <a:pt x="13529" y="53201"/>
                      <a:pt x="13529" y="53201"/>
                    </a:cubicBezTo>
                    <a:cubicBezTo>
                      <a:pt x="10588" y="53793"/>
                      <a:pt x="8235" y="53793"/>
                      <a:pt x="5294" y="54384"/>
                    </a:cubicBezTo>
                    <a:cubicBezTo>
                      <a:pt x="5294" y="57931"/>
                      <a:pt x="5294" y="61477"/>
                      <a:pt x="5294" y="65024"/>
                    </a:cubicBezTo>
                    <a:cubicBezTo>
                      <a:pt x="7647" y="65024"/>
                      <a:pt x="9411" y="65615"/>
                      <a:pt x="11176" y="65615"/>
                    </a:cubicBezTo>
                    <a:cubicBezTo>
                      <a:pt x="13529" y="66206"/>
                      <a:pt x="15882" y="66798"/>
                      <a:pt x="17647" y="66798"/>
                    </a:cubicBezTo>
                    <a:cubicBezTo>
                      <a:pt x="20000" y="67389"/>
                      <a:pt x="20588" y="68571"/>
                      <a:pt x="21176" y="69753"/>
                    </a:cubicBezTo>
                    <a:cubicBezTo>
                      <a:pt x="21764" y="73891"/>
                      <a:pt x="23529" y="77438"/>
                      <a:pt x="25294" y="80985"/>
                    </a:cubicBezTo>
                    <a:cubicBezTo>
                      <a:pt x="25882" y="82167"/>
                      <a:pt x="26470" y="83349"/>
                      <a:pt x="25294" y="85123"/>
                    </a:cubicBezTo>
                    <a:cubicBezTo>
                      <a:pt x="23529" y="88078"/>
                      <a:pt x="21176" y="91034"/>
                      <a:pt x="19411" y="93990"/>
                    </a:cubicBezTo>
                    <a:cubicBezTo>
                      <a:pt x="17647" y="95763"/>
                      <a:pt x="17647" y="95763"/>
                      <a:pt x="17647" y="95763"/>
                    </a:cubicBezTo>
                    <a:cubicBezTo>
                      <a:pt x="18235" y="95763"/>
                      <a:pt x="18823" y="96354"/>
                      <a:pt x="19411" y="96945"/>
                    </a:cubicBezTo>
                    <a:cubicBezTo>
                      <a:pt x="20588" y="98128"/>
                      <a:pt x="22352" y="99901"/>
                      <a:pt x="23529" y="101083"/>
                    </a:cubicBezTo>
                    <a:cubicBezTo>
                      <a:pt x="24117" y="101674"/>
                      <a:pt x="24705" y="102266"/>
                      <a:pt x="25294" y="102857"/>
                    </a:cubicBezTo>
                    <a:cubicBezTo>
                      <a:pt x="27058" y="101674"/>
                      <a:pt x="28235" y="100492"/>
                      <a:pt x="30000" y="99310"/>
                    </a:cubicBezTo>
                    <a:cubicBezTo>
                      <a:pt x="31764" y="98128"/>
                      <a:pt x="33529" y="96945"/>
                      <a:pt x="35882" y="95172"/>
                    </a:cubicBezTo>
                    <a:cubicBezTo>
                      <a:pt x="37647" y="93990"/>
                      <a:pt x="38823" y="94581"/>
                      <a:pt x="40000" y="95172"/>
                    </a:cubicBezTo>
                    <a:cubicBezTo>
                      <a:pt x="43529" y="97536"/>
                      <a:pt x="47058" y="98719"/>
                      <a:pt x="51176" y="99901"/>
                    </a:cubicBezTo>
                    <a:cubicBezTo>
                      <a:pt x="53529" y="100492"/>
                      <a:pt x="54117" y="101674"/>
                      <a:pt x="54117" y="102266"/>
                    </a:cubicBezTo>
                    <a:cubicBezTo>
                      <a:pt x="54705" y="106403"/>
                      <a:pt x="55294" y="109950"/>
                      <a:pt x="55882" y="113497"/>
                    </a:cubicBezTo>
                    <a:cubicBezTo>
                      <a:pt x="55882" y="115270"/>
                      <a:pt x="55882" y="115270"/>
                      <a:pt x="55882" y="115270"/>
                    </a:cubicBezTo>
                    <a:lnTo>
                      <a:pt x="57058" y="115270"/>
                    </a:lnTo>
                    <a:close/>
                    <a:moveTo>
                      <a:pt x="103529" y="46699"/>
                    </a:moveTo>
                    <a:cubicBezTo>
                      <a:pt x="103529" y="46699"/>
                      <a:pt x="103529" y="46699"/>
                      <a:pt x="103529" y="46699"/>
                    </a:cubicBezTo>
                    <a:cubicBezTo>
                      <a:pt x="103529" y="46699"/>
                      <a:pt x="103529" y="46699"/>
                      <a:pt x="103529" y="46699"/>
                    </a:cubicBezTo>
                    <a:moveTo>
                      <a:pt x="81764" y="20098"/>
                    </a:moveTo>
                    <a:cubicBezTo>
                      <a:pt x="81764" y="20098"/>
                      <a:pt x="81764" y="20098"/>
                      <a:pt x="81764" y="20098"/>
                    </a:cubicBezTo>
                    <a:cubicBezTo>
                      <a:pt x="81764" y="20098"/>
                      <a:pt x="81764" y="20098"/>
                      <a:pt x="81764" y="20098"/>
                    </a:cubicBezTo>
                    <a:moveTo>
                      <a:pt x="60000" y="78029"/>
                    </a:moveTo>
                    <a:cubicBezTo>
                      <a:pt x="55294" y="78029"/>
                      <a:pt x="50588" y="76256"/>
                      <a:pt x="47058" y="72709"/>
                    </a:cubicBezTo>
                    <a:cubicBezTo>
                      <a:pt x="43529" y="69162"/>
                      <a:pt x="41764" y="64433"/>
                      <a:pt x="41764" y="59704"/>
                    </a:cubicBezTo>
                    <a:cubicBezTo>
                      <a:pt x="41764" y="49655"/>
                      <a:pt x="50000" y="41379"/>
                      <a:pt x="60000" y="41379"/>
                    </a:cubicBezTo>
                    <a:cubicBezTo>
                      <a:pt x="60000" y="41379"/>
                      <a:pt x="60000" y="41379"/>
                      <a:pt x="60000" y="41379"/>
                    </a:cubicBezTo>
                    <a:cubicBezTo>
                      <a:pt x="64705" y="41379"/>
                      <a:pt x="69411" y="43152"/>
                      <a:pt x="72941" y="46699"/>
                    </a:cubicBezTo>
                    <a:cubicBezTo>
                      <a:pt x="76470" y="50246"/>
                      <a:pt x="78235" y="54975"/>
                      <a:pt x="78235" y="59704"/>
                    </a:cubicBezTo>
                    <a:cubicBezTo>
                      <a:pt x="78235" y="69753"/>
                      <a:pt x="70000" y="78029"/>
                      <a:pt x="60000" y="78029"/>
                    </a:cubicBezTo>
                    <a:close/>
                    <a:moveTo>
                      <a:pt x="60000" y="46108"/>
                    </a:moveTo>
                    <a:cubicBezTo>
                      <a:pt x="60000" y="46108"/>
                      <a:pt x="60000" y="46108"/>
                      <a:pt x="60000" y="46108"/>
                    </a:cubicBezTo>
                    <a:cubicBezTo>
                      <a:pt x="52941" y="46108"/>
                      <a:pt x="47058" y="52610"/>
                      <a:pt x="47058" y="59704"/>
                    </a:cubicBezTo>
                    <a:cubicBezTo>
                      <a:pt x="47058" y="63251"/>
                      <a:pt x="48235" y="66798"/>
                      <a:pt x="50588" y="69162"/>
                    </a:cubicBezTo>
                    <a:cubicBezTo>
                      <a:pt x="53529" y="71527"/>
                      <a:pt x="56470" y="73300"/>
                      <a:pt x="60000" y="73300"/>
                    </a:cubicBezTo>
                    <a:cubicBezTo>
                      <a:pt x="60000" y="73300"/>
                      <a:pt x="60000" y="73300"/>
                      <a:pt x="60000" y="73300"/>
                    </a:cubicBezTo>
                    <a:cubicBezTo>
                      <a:pt x="67647" y="73300"/>
                      <a:pt x="73529" y="67389"/>
                      <a:pt x="73529" y="59704"/>
                    </a:cubicBezTo>
                    <a:cubicBezTo>
                      <a:pt x="73529" y="59704"/>
                      <a:pt x="73529" y="59704"/>
                      <a:pt x="73529" y="59704"/>
                    </a:cubicBezTo>
                    <a:cubicBezTo>
                      <a:pt x="73529" y="56157"/>
                      <a:pt x="72352" y="52610"/>
                      <a:pt x="69411" y="50246"/>
                    </a:cubicBezTo>
                    <a:cubicBezTo>
                      <a:pt x="67058" y="47881"/>
                      <a:pt x="63529" y="46108"/>
                      <a:pt x="60000" y="46108"/>
                    </a:cubicBezTo>
                  </a:path>
                </a:pathLst>
              </a:custGeom>
              <a:solidFill>
                <a:srgbClr val="FFBB00"/>
              </a:solidFill>
              <a:ln w="28575" cap="flat" cmpd="sng">
                <a:solidFill>
                  <a:srgbClr val="FFBB00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36" name="Shape 3536"/>
          <p:cNvSpPr txBox="1"/>
          <p:nvPr/>
        </p:nvSpPr>
        <p:spPr>
          <a:xfrm>
            <a:off x="2621127" y="2930325"/>
            <a:ext cx="1783800" cy="90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BB00"/>
                </a:solidFill>
                <a:latin typeface="Roboto Slab"/>
                <a:ea typeface="Roboto Slab"/>
                <a:cs typeface="Roboto Slab"/>
                <a:sym typeface="Roboto Slab"/>
              </a:rPr>
              <a:t>Targeting precision</a:t>
            </a:r>
          </a:p>
        </p:txBody>
      </p:sp>
      <p:pic>
        <p:nvPicPr>
          <p:cNvPr id="3537" name="Shape 35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2" name="Shape 3542"/>
          <p:cNvPicPr preferRelativeResize="0"/>
          <p:nvPr/>
        </p:nvPicPr>
        <p:blipFill rotWithShape="1">
          <a:blip r:embed="rId3">
            <a:alphaModFix/>
          </a:blip>
          <a:srcRect l="25230" t="-1370" r="-25230" b="1370"/>
          <a:stretch/>
        </p:blipFill>
        <p:spPr>
          <a:xfrm rot="3">
            <a:off x="2286091" y="416494"/>
            <a:ext cx="12722820" cy="10496334"/>
          </a:xfrm>
          <a:prstGeom prst="rect">
            <a:avLst/>
          </a:prstGeom>
          <a:noFill/>
          <a:ln>
            <a:noFill/>
          </a:ln>
        </p:spPr>
      </p:pic>
      <p:sp>
        <p:nvSpPr>
          <p:cNvPr id="3543" name="Shape 3543"/>
          <p:cNvSpPr/>
          <p:nvPr/>
        </p:nvSpPr>
        <p:spPr>
          <a:xfrm>
            <a:off x="294112" y="-46350"/>
            <a:ext cx="9273600" cy="5169000"/>
          </a:xfrm>
          <a:prstGeom prst="rect">
            <a:avLst/>
          </a:prstGeom>
          <a:solidFill>
            <a:srgbClr val="253238">
              <a:alpha val="30980"/>
            </a:srgbClr>
          </a:solidFill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44" name="Shape 3544"/>
          <p:cNvSpPr txBox="1">
            <a:spLocks noGrp="1"/>
          </p:cNvSpPr>
          <p:nvPr>
            <p:ph type="title" idx="2"/>
          </p:nvPr>
        </p:nvSpPr>
        <p:spPr>
          <a:xfrm>
            <a:off x="457200" y="1916944"/>
            <a:ext cx="4763400" cy="184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Thank you!</a:t>
            </a:r>
          </a:p>
        </p:txBody>
      </p:sp>
      <p:cxnSp>
        <p:nvCxnSpPr>
          <p:cNvPr id="3545" name="Shape 3545"/>
          <p:cNvCxnSpPr/>
          <p:nvPr/>
        </p:nvCxnSpPr>
        <p:spPr>
          <a:xfrm rot="10800000">
            <a:off x="536468" y="2566048"/>
            <a:ext cx="3429000" cy="0"/>
          </a:xfrm>
          <a:prstGeom prst="straightConnector1">
            <a:avLst/>
          </a:prstGeom>
          <a:noFill/>
          <a:ln w="12700" cap="flat" cmpd="sng">
            <a:solidFill>
              <a:srgbClr val="FFBC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6" name="Shape 3546"/>
          <p:cNvSpPr/>
          <p:nvPr/>
        </p:nvSpPr>
        <p:spPr>
          <a:xfrm>
            <a:off x="536471" y="3204178"/>
            <a:ext cx="3202800" cy="256500"/>
          </a:xfrm>
          <a:prstGeom prst="rect">
            <a:avLst/>
          </a:prstGeom>
          <a:noFill/>
          <a:ln>
            <a:noFill/>
          </a:ln>
        </p:spPr>
        <p:txBody>
          <a:bodyPr lIns="25725" tIns="25725" rIns="25725" bIns="25725" anchor="t" anchorCtr="0">
            <a:noAutofit/>
          </a:bodyPr>
          <a:lstStyle/>
          <a:p>
            <a:pPr marL="0" marR="0" lvl="0" indent="-698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ECEFF1"/>
                </a:solidFill>
                <a:latin typeface="Roboto"/>
                <a:ea typeface="Roboto"/>
                <a:cs typeface="Roboto"/>
                <a:sym typeface="Roboto"/>
              </a:rPr>
              <a:t>mmakarenko@google.com</a:t>
            </a:r>
          </a:p>
        </p:txBody>
      </p:sp>
      <p:sp>
        <p:nvSpPr>
          <p:cNvPr id="3547" name="Shape 3547"/>
          <p:cNvSpPr/>
          <p:nvPr/>
        </p:nvSpPr>
        <p:spPr>
          <a:xfrm>
            <a:off x="536468" y="2819651"/>
            <a:ext cx="3525300" cy="30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-69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>
                <a:solidFill>
                  <a:srgbClr val="F8EE1C"/>
                </a:solidFill>
                <a:latin typeface="Roboto"/>
                <a:ea typeface="Roboto"/>
                <a:cs typeface="Roboto"/>
                <a:sym typeface="Roboto"/>
              </a:rPr>
              <a:t>Max Makarenko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1" name="Shape 3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2" name="Shape 3312"/>
          <p:cNvCxnSpPr/>
          <p:nvPr/>
        </p:nvCxnSpPr>
        <p:spPr>
          <a:xfrm rot="10800000" flipH="1">
            <a:off x="-209550" y="4733325"/>
            <a:ext cx="9487200" cy="600"/>
          </a:xfrm>
          <a:prstGeom prst="straightConnector1">
            <a:avLst/>
          </a:prstGeom>
          <a:noFill/>
          <a:ln w="9525" cap="flat" cmpd="sng">
            <a:solidFill>
              <a:srgbClr val="BBC4C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313" name="Shape 3313"/>
          <p:cNvSpPr txBox="1">
            <a:spLocks noGrp="1"/>
          </p:cNvSpPr>
          <p:nvPr>
            <p:ph type="title" idx="4294967295"/>
          </p:nvPr>
        </p:nvSpPr>
        <p:spPr>
          <a:xfrm>
            <a:off x="266700" y="542775"/>
            <a:ext cx="8639100" cy="4851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Challenge: marketers use on average</a:t>
            </a:r>
            <a:br>
              <a:rPr lang="en">
                <a:solidFill>
                  <a:srgbClr val="FFFFFF"/>
                </a:solidFill>
              </a:rPr>
            </a:br>
            <a:r>
              <a:rPr lang="en" sz="3000" b="1">
                <a:solidFill>
                  <a:srgbClr val="FFBB00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en">
                <a:solidFill>
                  <a:srgbClr val="FFFFFF"/>
                </a:solidFill>
              </a:rPr>
              <a:t> different technologies to run a single campaign</a:t>
            </a:r>
          </a:p>
        </p:txBody>
      </p:sp>
      <p:sp>
        <p:nvSpPr>
          <p:cNvPr id="3314" name="Shape 3314"/>
          <p:cNvSpPr txBox="1"/>
          <p:nvPr/>
        </p:nvSpPr>
        <p:spPr>
          <a:xfrm>
            <a:off x="438808" y="4470523"/>
            <a:ext cx="8524200" cy="32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800">
                <a:solidFill>
                  <a:srgbClr val="FFFFFF"/>
                </a:solidFill>
              </a:rPr>
              <a:t>Source</a:t>
            </a:r>
            <a:r>
              <a:rPr lang="en"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Navigating the Road to the Consolidated Buying Platform, Forrester Consulting commissioned by Google, 2013; The Future of Digital Marketing, Illuminas, May 2013</a:t>
            </a:r>
          </a:p>
        </p:txBody>
      </p:sp>
      <p:sp>
        <p:nvSpPr>
          <p:cNvPr id="3315" name="Shape 3315"/>
          <p:cNvSpPr/>
          <p:nvPr/>
        </p:nvSpPr>
        <p:spPr>
          <a:xfrm>
            <a:off x="5942300" y="1348575"/>
            <a:ext cx="2738400" cy="2686800"/>
          </a:xfrm>
          <a:prstGeom prst="rect">
            <a:avLst/>
          </a:prstGeom>
          <a:solidFill>
            <a:srgbClr val="FFBB00">
              <a:alpha val="7115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16" name="Shape 3316"/>
          <p:cNvSpPr/>
          <p:nvPr/>
        </p:nvSpPr>
        <p:spPr>
          <a:xfrm>
            <a:off x="891492" y="1805687"/>
            <a:ext cx="2160600" cy="1876500"/>
          </a:xfrm>
          <a:prstGeom prst="rect">
            <a:avLst/>
          </a:prstGeom>
          <a:solidFill>
            <a:srgbClr val="00838F">
              <a:alpha val="6731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17" name="Shape 3317"/>
          <p:cNvSpPr/>
          <p:nvPr/>
        </p:nvSpPr>
        <p:spPr>
          <a:xfrm>
            <a:off x="3318787" y="1642923"/>
            <a:ext cx="2356200" cy="2268599"/>
          </a:xfrm>
          <a:prstGeom prst="rect">
            <a:avLst/>
          </a:prstGeom>
          <a:solidFill>
            <a:srgbClr val="00BFA5">
              <a:alpha val="7731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318" name="Shape 3318"/>
          <p:cNvPicPr preferRelativeResize="0"/>
          <p:nvPr/>
        </p:nvPicPr>
        <p:blipFill rotWithShape="1">
          <a:blip r:embed="rId4">
            <a:alphaModFix/>
          </a:blip>
          <a:srcRect b="73333"/>
          <a:stretch/>
        </p:blipFill>
        <p:spPr>
          <a:xfrm>
            <a:off x="3893598" y="2143475"/>
            <a:ext cx="409800" cy="4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9" name="Shape 3319"/>
          <p:cNvPicPr preferRelativeResize="0"/>
          <p:nvPr/>
        </p:nvPicPr>
        <p:blipFill rotWithShape="1">
          <a:blip r:embed="rId4">
            <a:alphaModFix/>
          </a:blip>
          <a:srcRect t="41236" b="32101"/>
          <a:stretch/>
        </p:blipFill>
        <p:spPr>
          <a:xfrm>
            <a:off x="4576398" y="2457950"/>
            <a:ext cx="548700" cy="5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0" name="Shape 3320"/>
          <p:cNvPicPr preferRelativeResize="0"/>
          <p:nvPr/>
        </p:nvPicPr>
        <p:blipFill rotWithShape="1">
          <a:blip r:embed="rId4">
            <a:alphaModFix/>
          </a:blip>
          <a:srcRect t="78378"/>
          <a:stretch/>
        </p:blipFill>
        <p:spPr>
          <a:xfrm>
            <a:off x="3860398" y="2831150"/>
            <a:ext cx="548700" cy="4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1" name="Shape 3321"/>
          <p:cNvPicPr preferRelativeResize="0"/>
          <p:nvPr/>
        </p:nvPicPr>
        <p:blipFill rotWithShape="1">
          <a:blip r:embed="rId5">
            <a:alphaModFix/>
          </a:blip>
          <a:srcRect t="26432" b="58516"/>
          <a:stretch/>
        </p:blipFill>
        <p:spPr>
          <a:xfrm>
            <a:off x="7340262" y="2131975"/>
            <a:ext cx="644725" cy="51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2" name="Shape 3322"/>
          <p:cNvPicPr preferRelativeResize="0"/>
          <p:nvPr/>
        </p:nvPicPr>
        <p:blipFill rotWithShape="1">
          <a:blip r:embed="rId5">
            <a:alphaModFix/>
          </a:blip>
          <a:srcRect t="67724" b="17225"/>
          <a:stretch/>
        </p:blipFill>
        <p:spPr>
          <a:xfrm>
            <a:off x="7343887" y="3059250"/>
            <a:ext cx="516500" cy="41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3" name="Shape 3323"/>
          <p:cNvPicPr preferRelativeResize="0"/>
          <p:nvPr/>
        </p:nvPicPr>
        <p:blipFill rotWithShape="1">
          <a:blip r:embed="rId5">
            <a:alphaModFix/>
          </a:blip>
          <a:srcRect t="87797"/>
          <a:stretch/>
        </p:blipFill>
        <p:spPr>
          <a:xfrm>
            <a:off x="7580737" y="2685848"/>
            <a:ext cx="516500" cy="3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4" name="Shape 3324"/>
          <p:cNvPicPr preferRelativeResize="0"/>
          <p:nvPr/>
        </p:nvPicPr>
        <p:blipFill rotWithShape="1">
          <a:blip r:embed="rId5">
            <a:alphaModFix/>
          </a:blip>
          <a:srcRect b="81753"/>
          <a:stretch/>
        </p:blipFill>
        <p:spPr>
          <a:xfrm>
            <a:off x="6527412" y="2088300"/>
            <a:ext cx="739975" cy="71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5" name="Shape 3325"/>
          <p:cNvPicPr preferRelativeResize="0"/>
          <p:nvPr/>
        </p:nvPicPr>
        <p:blipFill rotWithShape="1">
          <a:blip r:embed="rId5">
            <a:alphaModFix/>
          </a:blip>
          <a:srcRect t="48455" b="39342"/>
          <a:stretch/>
        </p:blipFill>
        <p:spPr>
          <a:xfrm>
            <a:off x="6555987" y="2914645"/>
            <a:ext cx="739975" cy="477652"/>
          </a:xfrm>
          <a:prstGeom prst="rect">
            <a:avLst/>
          </a:prstGeom>
          <a:noFill/>
          <a:ln>
            <a:noFill/>
          </a:ln>
        </p:spPr>
      </p:pic>
      <p:sp>
        <p:nvSpPr>
          <p:cNvPr id="3326" name="Shape 3326"/>
          <p:cNvSpPr/>
          <p:nvPr/>
        </p:nvSpPr>
        <p:spPr>
          <a:xfrm>
            <a:off x="3015800" y="2602400"/>
            <a:ext cx="314099" cy="33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7" name="Shape 3327"/>
          <p:cNvSpPr/>
          <p:nvPr/>
        </p:nvSpPr>
        <p:spPr>
          <a:xfrm>
            <a:off x="2935250" y="2251375"/>
            <a:ext cx="314100" cy="33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8" name="Shape 3328"/>
          <p:cNvSpPr/>
          <p:nvPr/>
        </p:nvSpPr>
        <p:spPr>
          <a:xfrm>
            <a:off x="2935250" y="2953425"/>
            <a:ext cx="314100" cy="33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9" name="Shape 3329"/>
          <p:cNvSpPr/>
          <p:nvPr/>
        </p:nvSpPr>
        <p:spPr>
          <a:xfrm>
            <a:off x="5965221" y="2604095"/>
            <a:ext cx="314100" cy="33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0" name="Shape 3330"/>
          <p:cNvSpPr/>
          <p:nvPr/>
        </p:nvSpPr>
        <p:spPr>
          <a:xfrm>
            <a:off x="5884671" y="2253070"/>
            <a:ext cx="314100" cy="33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1" name="Shape 3331"/>
          <p:cNvSpPr/>
          <p:nvPr/>
        </p:nvSpPr>
        <p:spPr>
          <a:xfrm>
            <a:off x="5667713" y="1901458"/>
            <a:ext cx="314100" cy="33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2" name="Shape 3332"/>
          <p:cNvSpPr/>
          <p:nvPr/>
        </p:nvSpPr>
        <p:spPr>
          <a:xfrm>
            <a:off x="5884671" y="2955120"/>
            <a:ext cx="314100" cy="33329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3" name="Shape 3333"/>
          <p:cNvSpPr/>
          <p:nvPr/>
        </p:nvSpPr>
        <p:spPr>
          <a:xfrm>
            <a:off x="5717321" y="3313308"/>
            <a:ext cx="314100" cy="33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4" name="Shape 3334"/>
          <p:cNvSpPr/>
          <p:nvPr/>
        </p:nvSpPr>
        <p:spPr>
          <a:xfrm>
            <a:off x="5403213" y="1647333"/>
            <a:ext cx="314100" cy="33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5" name="Shape 3335"/>
          <p:cNvSpPr/>
          <p:nvPr/>
        </p:nvSpPr>
        <p:spPr>
          <a:xfrm>
            <a:off x="5439530" y="3584945"/>
            <a:ext cx="314100" cy="333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36" name="Shape 3336"/>
          <p:cNvSpPr txBox="1"/>
          <p:nvPr/>
        </p:nvSpPr>
        <p:spPr>
          <a:xfrm>
            <a:off x="938325" y="1563962"/>
            <a:ext cx="2066700" cy="131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endParaRPr sz="1800" dirty="0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One campaign, one goal, </a:t>
            </a:r>
          </a:p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one </a:t>
            </a:r>
            <a:r>
              <a:rPr lang="en" sz="1800" b="1" dirty="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consumer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1" name="Shape 3341"/>
          <p:cNvSpPr/>
          <p:nvPr/>
        </p:nvSpPr>
        <p:spPr>
          <a:xfrm>
            <a:off x="1103425" y="3857850"/>
            <a:ext cx="6803100" cy="66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342" name="Shape 3342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-602987">
            <a:off x="-513950" y="657225"/>
            <a:ext cx="10086567" cy="3185474"/>
          </a:xfrm>
          <a:prstGeom prst="rect">
            <a:avLst/>
          </a:prstGeom>
          <a:noFill/>
          <a:ln>
            <a:noFill/>
          </a:ln>
        </p:spPr>
      </p:pic>
      <p:sp>
        <p:nvSpPr>
          <p:cNvPr id="3343" name="Shape 3343"/>
          <p:cNvSpPr txBox="1">
            <a:spLocks noGrp="1"/>
          </p:cNvSpPr>
          <p:nvPr>
            <p:ph type="title" idx="4294967295"/>
          </p:nvPr>
        </p:nvSpPr>
        <p:spPr>
          <a:xfrm>
            <a:off x="0" y="261775"/>
            <a:ext cx="9144000" cy="94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b="0">
                <a:solidFill>
                  <a:srgbClr val="FFFFFF"/>
                </a:solidFill>
              </a:rPr>
              <a:t>Bring everything together in real time with relevant data</a:t>
            </a:r>
          </a:p>
        </p:txBody>
      </p:sp>
      <p:sp>
        <p:nvSpPr>
          <p:cNvPr id="3344" name="Shape 3344"/>
          <p:cNvSpPr/>
          <p:nvPr/>
        </p:nvSpPr>
        <p:spPr>
          <a:xfrm>
            <a:off x="378625" y="1309099"/>
            <a:ext cx="1982100" cy="182850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5" name="Shape 3345"/>
          <p:cNvSpPr txBox="1"/>
          <p:nvPr/>
        </p:nvSpPr>
        <p:spPr>
          <a:xfrm>
            <a:off x="395975" y="1426226"/>
            <a:ext cx="1938300" cy="48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Creating</a:t>
            </a:r>
          </a:p>
        </p:txBody>
      </p:sp>
      <p:sp>
        <p:nvSpPr>
          <p:cNvPr id="3346" name="Shape 3346"/>
          <p:cNvSpPr/>
          <p:nvPr/>
        </p:nvSpPr>
        <p:spPr>
          <a:xfrm>
            <a:off x="2536850" y="1309099"/>
            <a:ext cx="1982100" cy="18285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7" name="Shape 3347"/>
          <p:cNvSpPr/>
          <p:nvPr/>
        </p:nvSpPr>
        <p:spPr>
          <a:xfrm>
            <a:off x="4693500" y="1309099"/>
            <a:ext cx="1938300" cy="1828500"/>
          </a:xfrm>
          <a:prstGeom prst="rect">
            <a:avLst/>
          </a:prstGeom>
          <a:solidFill>
            <a:srgbClr val="00BFA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8" name="Shape 3348"/>
          <p:cNvSpPr/>
          <p:nvPr/>
        </p:nvSpPr>
        <p:spPr>
          <a:xfrm>
            <a:off x="6806225" y="1309099"/>
            <a:ext cx="1938300" cy="1828500"/>
          </a:xfrm>
          <a:prstGeom prst="rect">
            <a:avLst/>
          </a:prstGeom>
          <a:solidFill>
            <a:srgbClr val="2CE1A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9" name="Shape 3349"/>
          <p:cNvSpPr txBox="1"/>
          <p:nvPr/>
        </p:nvSpPr>
        <p:spPr>
          <a:xfrm>
            <a:off x="2559768" y="1426226"/>
            <a:ext cx="1938300" cy="48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Buying</a:t>
            </a:r>
          </a:p>
        </p:txBody>
      </p:sp>
      <p:sp>
        <p:nvSpPr>
          <p:cNvPr id="3350" name="Shape 3350"/>
          <p:cNvSpPr txBox="1"/>
          <p:nvPr/>
        </p:nvSpPr>
        <p:spPr>
          <a:xfrm>
            <a:off x="4708318" y="1426226"/>
            <a:ext cx="1938300" cy="48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Managing</a:t>
            </a:r>
          </a:p>
        </p:txBody>
      </p:sp>
      <p:sp>
        <p:nvSpPr>
          <p:cNvPr id="3351" name="Shape 3351"/>
          <p:cNvSpPr txBox="1"/>
          <p:nvPr/>
        </p:nvSpPr>
        <p:spPr>
          <a:xfrm>
            <a:off x="6841918" y="1426226"/>
            <a:ext cx="1938300" cy="48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Measuring </a:t>
            </a:r>
          </a:p>
        </p:txBody>
      </p:sp>
      <p:pic>
        <p:nvPicPr>
          <p:cNvPr id="3352" name="Shape 33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8135" y="4052587"/>
            <a:ext cx="1123867" cy="30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3" name="Shape 3353"/>
          <p:cNvPicPr preferRelativeResize="0"/>
          <p:nvPr/>
        </p:nvPicPr>
        <p:blipFill rotWithShape="1">
          <a:blip r:embed="rId5">
            <a:alphaModFix/>
          </a:blip>
          <a:srcRect t="9" r="17945" b="1584"/>
          <a:stretch/>
        </p:blipFill>
        <p:spPr>
          <a:xfrm>
            <a:off x="2935513" y="4040305"/>
            <a:ext cx="1186833" cy="30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4" name="Shape 33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8185" y="4047608"/>
            <a:ext cx="1123882" cy="30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5" name="Shape 3355"/>
          <p:cNvPicPr preferRelativeResize="0"/>
          <p:nvPr/>
        </p:nvPicPr>
        <p:blipFill rotWithShape="1">
          <a:blip r:embed="rId7">
            <a:alphaModFix/>
          </a:blip>
          <a:srcRect r="13554"/>
          <a:stretch/>
        </p:blipFill>
        <p:spPr>
          <a:xfrm>
            <a:off x="5797900" y="4040306"/>
            <a:ext cx="1591622" cy="301705"/>
          </a:xfrm>
          <a:prstGeom prst="rect">
            <a:avLst/>
          </a:prstGeom>
          <a:noFill/>
          <a:ln>
            <a:noFill/>
          </a:ln>
        </p:spPr>
      </p:pic>
      <p:sp>
        <p:nvSpPr>
          <p:cNvPr id="3356" name="Shape 3356"/>
          <p:cNvSpPr/>
          <p:nvPr/>
        </p:nvSpPr>
        <p:spPr>
          <a:xfrm rot="5400000">
            <a:off x="4466800" y="-865325"/>
            <a:ext cx="147000" cy="8309700"/>
          </a:xfrm>
          <a:prstGeom prst="rightBrace">
            <a:avLst>
              <a:gd name="adj1" fmla="val 8333"/>
              <a:gd name="adj2" fmla="val 5015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357" name="Shape 335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6986" y="2001109"/>
            <a:ext cx="607800" cy="6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8" name="Shape 335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03500" y="2013357"/>
            <a:ext cx="518100" cy="51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9" name="Shape 33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3214048" y="2029399"/>
            <a:ext cx="696600" cy="4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0" name="Shape 336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89525" y="2050300"/>
            <a:ext cx="866700" cy="3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Shape 3365"/>
          <p:cNvSpPr/>
          <p:nvPr/>
        </p:nvSpPr>
        <p:spPr>
          <a:xfrm>
            <a:off x="6292628" y="1845550"/>
            <a:ext cx="2524200" cy="1629900"/>
          </a:xfrm>
          <a:prstGeom prst="rect">
            <a:avLst/>
          </a:prstGeom>
          <a:solidFill>
            <a:srgbClr val="91033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One joint reach</a:t>
            </a:r>
            <a:br>
              <a:rPr lang="en"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and frequency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366" name="Shape 3366"/>
          <p:cNvSpPr/>
          <p:nvPr/>
        </p:nvSpPr>
        <p:spPr>
          <a:xfrm>
            <a:off x="413750" y="1845550"/>
            <a:ext cx="2610900" cy="1629900"/>
          </a:xfrm>
          <a:prstGeom prst="rect">
            <a:avLst/>
          </a:prstGeom>
          <a:solidFill>
            <a:srgbClr val="D4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Optimized visibility and better control</a:t>
            </a:r>
          </a:p>
        </p:txBody>
      </p:sp>
      <p:sp>
        <p:nvSpPr>
          <p:cNvPr id="3367" name="Shape 3367"/>
          <p:cNvSpPr/>
          <p:nvPr/>
        </p:nvSpPr>
        <p:spPr>
          <a:xfrm>
            <a:off x="3342199" y="1838125"/>
            <a:ext cx="2610900" cy="1629900"/>
          </a:xfrm>
          <a:prstGeom prst="rect">
            <a:avLst/>
          </a:prstGeom>
          <a:solidFill>
            <a:srgbClr val="FF8E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100% targeted</a:t>
            </a:r>
            <a:br>
              <a:rPr lang="en"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18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to the right audience</a:t>
            </a:r>
          </a:p>
        </p:txBody>
      </p:sp>
      <p:sp>
        <p:nvSpPr>
          <p:cNvPr id="3368" name="Shape 3368"/>
          <p:cNvSpPr txBox="1"/>
          <p:nvPr/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3 main reasons why programmatic buying</a:t>
            </a:r>
            <a:br>
              <a:rPr lang="en" sz="2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r>
              <a:rPr lang="en" sz="24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can save money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3" name="Shape 3373"/>
          <p:cNvPicPr preferRelativeResize="0"/>
          <p:nvPr/>
        </p:nvPicPr>
        <p:blipFill rotWithShape="1">
          <a:blip r:embed="rId3">
            <a:alphaModFix/>
          </a:blip>
          <a:srcRect b="23430"/>
          <a:stretch/>
        </p:blipFill>
        <p:spPr>
          <a:xfrm>
            <a:off x="-149250" y="-84300"/>
            <a:ext cx="9506400" cy="53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4" name="Shape 3374"/>
          <p:cNvSpPr txBox="1"/>
          <p:nvPr/>
        </p:nvSpPr>
        <p:spPr>
          <a:xfrm>
            <a:off x="266700" y="237975"/>
            <a:ext cx="8639100" cy="94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Use powerful tools to watch over your media buys</a:t>
            </a:r>
          </a:p>
        </p:txBody>
      </p:sp>
      <p:sp>
        <p:nvSpPr>
          <p:cNvPr id="3375" name="Shape 3375"/>
          <p:cNvSpPr/>
          <p:nvPr/>
        </p:nvSpPr>
        <p:spPr>
          <a:xfrm>
            <a:off x="2286000" y="1597975"/>
            <a:ext cx="4769100" cy="948900"/>
          </a:xfrm>
          <a:prstGeom prst="roundRect">
            <a:avLst>
              <a:gd name="adj" fmla="val 5171"/>
            </a:avLst>
          </a:prstGeom>
          <a:solidFill>
            <a:srgbClr val="10AA08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6" name="Shape 3376"/>
          <p:cNvSpPr/>
          <p:nvPr/>
        </p:nvSpPr>
        <p:spPr>
          <a:xfrm>
            <a:off x="2338352" y="1614100"/>
            <a:ext cx="1361699" cy="27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587" marR="0" lvl="1" indent="-1587" algn="l" rtl="0">
              <a:lnSpc>
                <a:spcPct val="95000"/>
              </a:lnSpc>
              <a:spcBef>
                <a:spcPts val="0"/>
              </a:spcBef>
              <a:spcAft>
                <a:spcPts val="80"/>
              </a:spcAft>
              <a:buClr>
                <a:srgbClr val="FFFFFF"/>
              </a:buClr>
              <a:buFont typeface="Arial"/>
              <a:buNone/>
            </a:pPr>
            <a:r>
              <a:rPr lang="en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Visibility</a:t>
            </a:r>
          </a:p>
        </p:txBody>
      </p:sp>
      <p:sp>
        <p:nvSpPr>
          <p:cNvPr id="3377" name="Shape 3377"/>
          <p:cNvSpPr txBox="1"/>
          <p:nvPr/>
        </p:nvSpPr>
        <p:spPr>
          <a:xfrm>
            <a:off x="2363874" y="1964175"/>
            <a:ext cx="4463100" cy="54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Makes sure ads are actually viewed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(1 sec for display, 2 sec for video)</a:t>
            </a:r>
          </a:p>
        </p:txBody>
      </p:sp>
      <p:sp>
        <p:nvSpPr>
          <p:cNvPr id="3378" name="Shape 3378"/>
          <p:cNvSpPr/>
          <p:nvPr/>
        </p:nvSpPr>
        <p:spPr>
          <a:xfrm>
            <a:off x="4759104" y="2776026"/>
            <a:ext cx="2295899" cy="1125000"/>
          </a:xfrm>
          <a:prstGeom prst="roundRect">
            <a:avLst>
              <a:gd name="adj" fmla="val 5171"/>
            </a:avLst>
          </a:prstGeom>
          <a:solidFill>
            <a:srgbClr val="00BFA5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9" name="Shape 3379"/>
          <p:cNvSpPr/>
          <p:nvPr/>
        </p:nvSpPr>
        <p:spPr>
          <a:xfrm>
            <a:off x="4836975" y="2792150"/>
            <a:ext cx="1805100" cy="277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587" lvl="1" rtl="0">
              <a:lnSpc>
                <a:spcPct val="95000"/>
              </a:lnSpc>
              <a:spcBef>
                <a:spcPts val="0"/>
              </a:spcBef>
              <a:spcAft>
                <a:spcPts val="80"/>
              </a:spcAft>
              <a:buClr>
                <a:schemeClr val="lt1"/>
              </a:buClr>
              <a:buFont typeface="Arial"/>
              <a:buNone/>
            </a:pPr>
            <a:r>
              <a:rPr lang="en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Anti Fraud</a:t>
            </a:r>
          </a:p>
        </p:txBody>
      </p:sp>
      <p:sp>
        <p:nvSpPr>
          <p:cNvPr id="3380" name="Shape 3380"/>
          <p:cNvSpPr txBox="1"/>
          <p:nvPr/>
        </p:nvSpPr>
        <p:spPr>
          <a:xfrm>
            <a:off x="4836975" y="3142225"/>
            <a:ext cx="2166300" cy="70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Automatic fraud detection, impressions and clicks filtering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endParaRPr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381" name="Shape 3381"/>
          <p:cNvSpPr/>
          <p:nvPr/>
        </p:nvSpPr>
        <p:spPr>
          <a:xfrm>
            <a:off x="2287343" y="2776317"/>
            <a:ext cx="2295900" cy="1125000"/>
          </a:xfrm>
          <a:prstGeom prst="roundRect">
            <a:avLst>
              <a:gd name="adj" fmla="val 5171"/>
            </a:avLst>
          </a:prstGeom>
          <a:solidFill>
            <a:srgbClr val="FF8E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2" name="Shape 3382"/>
          <p:cNvSpPr/>
          <p:nvPr/>
        </p:nvSpPr>
        <p:spPr>
          <a:xfrm>
            <a:off x="2338341" y="2792150"/>
            <a:ext cx="1488900" cy="277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587" marR="0" lvl="1" indent="-1587" algn="l" rtl="0">
              <a:lnSpc>
                <a:spcPct val="95000"/>
              </a:lnSpc>
              <a:spcBef>
                <a:spcPts val="0"/>
              </a:spcBef>
              <a:spcAft>
                <a:spcPts val="80"/>
              </a:spcAft>
              <a:buClr>
                <a:srgbClr val="FFFFFF"/>
              </a:buClr>
              <a:buFont typeface="Arial"/>
              <a:buNone/>
            </a:pPr>
            <a:r>
              <a:rPr lang="en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Brand safety</a:t>
            </a:r>
          </a:p>
        </p:txBody>
      </p:sp>
      <p:sp>
        <p:nvSpPr>
          <p:cNvPr id="3383" name="Shape 3383"/>
          <p:cNvSpPr txBox="1"/>
          <p:nvPr/>
        </p:nvSpPr>
        <p:spPr>
          <a:xfrm>
            <a:off x="2335687" y="3118350"/>
            <a:ext cx="1989900" cy="70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Blocks all not safe content from buying</a:t>
            </a:r>
          </a:p>
        </p:txBody>
      </p:sp>
      <p:pic>
        <p:nvPicPr>
          <p:cNvPr id="3384" name="Shape 33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" name="Shape 33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00" y="-659075"/>
            <a:ext cx="9143995" cy="6095997"/>
          </a:xfrm>
          <a:prstGeom prst="rect">
            <a:avLst/>
          </a:prstGeom>
          <a:noFill/>
          <a:ln>
            <a:noFill/>
          </a:ln>
        </p:spPr>
      </p:pic>
      <p:sp>
        <p:nvSpPr>
          <p:cNvPr id="3390" name="Shape 3390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100" cy="668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Creative using various external signals</a:t>
            </a:r>
          </a:p>
        </p:txBody>
      </p:sp>
      <p:pic>
        <p:nvPicPr>
          <p:cNvPr id="3391" name="Shape 3391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7078273">
            <a:off x="4478863" y="-5054863"/>
            <a:ext cx="6349193" cy="7499872"/>
          </a:xfrm>
          <a:prstGeom prst="rect">
            <a:avLst/>
          </a:prstGeom>
          <a:noFill/>
          <a:ln>
            <a:noFill/>
          </a:ln>
        </p:spPr>
      </p:pic>
      <p:sp>
        <p:nvSpPr>
          <p:cNvPr id="3392" name="Shape 3392"/>
          <p:cNvSpPr/>
          <p:nvPr/>
        </p:nvSpPr>
        <p:spPr>
          <a:xfrm>
            <a:off x="3983413" y="952628"/>
            <a:ext cx="2790094" cy="2790389"/>
          </a:xfrm>
          <a:custGeom>
            <a:avLst/>
            <a:gdLst/>
            <a:ahLst/>
            <a:cxnLst/>
            <a:rect l="0" t="0" r="0" b="0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114300" cap="flat" cmpd="sng">
            <a:solidFill>
              <a:srgbClr val="00838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3" name="Shape 3393"/>
          <p:cNvSpPr/>
          <p:nvPr/>
        </p:nvSpPr>
        <p:spPr>
          <a:xfrm>
            <a:off x="4665550" y="1879099"/>
            <a:ext cx="1988999" cy="55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Google’s data</a:t>
            </a:r>
          </a:p>
        </p:txBody>
      </p:sp>
      <p:sp>
        <p:nvSpPr>
          <p:cNvPr id="3394" name="Shape 3394"/>
          <p:cNvSpPr/>
          <p:nvPr/>
        </p:nvSpPr>
        <p:spPr>
          <a:xfrm>
            <a:off x="3072776" y="2426420"/>
            <a:ext cx="2550514" cy="2550514"/>
          </a:xfrm>
          <a:custGeom>
            <a:avLst/>
            <a:gdLst/>
            <a:ahLst/>
            <a:cxnLst/>
            <a:rect l="0" t="0" r="0" b="0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114300" cap="flat" cmpd="sng">
            <a:solidFill>
              <a:srgbClr val="FFBB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5" name="Shape 3395"/>
          <p:cNvSpPr/>
          <p:nvPr/>
        </p:nvSpPr>
        <p:spPr>
          <a:xfrm>
            <a:off x="1939449" y="940974"/>
            <a:ext cx="2726091" cy="2726091"/>
          </a:xfrm>
          <a:custGeom>
            <a:avLst/>
            <a:gdLst/>
            <a:ahLst/>
            <a:cxnLst/>
            <a:rect l="0" t="0" r="0" b="0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noFill/>
          <a:ln w="114300" cap="flat" cmpd="sng">
            <a:solidFill>
              <a:srgbClr val="00BF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6" name="Shape 3396"/>
          <p:cNvSpPr/>
          <p:nvPr/>
        </p:nvSpPr>
        <p:spPr>
          <a:xfrm>
            <a:off x="2039152" y="1885628"/>
            <a:ext cx="1809300" cy="54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Owned data</a:t>
            </a:r>
          </a:p>
        </p:txBody>
      </p:sp>
      <p:cxnSp>
        <p:nvCxnSpPr>
          <p:cNvPr id="3397" name="Shape 3397"/>
          <p:cNvCxnSpPr/>
          <p:nvPr/>
        </p:nvCxnSpPr>
        <p:spPr>
          <a:xfrm>
            <a:off x="2012371" y="2361657"/>
            <a:ext cx="186270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3398" name="Shape 3398"/>
          <p:cNvSpPr/>
          <p:nvPr/>
        </p:nvSpPr>
        <p:spPr>
          <a:xfrm>
            <a:off x="3434532" y="3609025"/>
            <a:ext cx="1906200" cy="50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3rd party and other sources</a:t>
            </a:r>
          </a:p>
        </p:txBody>
      </p:sp>
      <p:cxnSp>
        <p:nvCxnSpPr>
          <p:cNvPr id="3399" name="Shape 3399"/>
          <p:cNvCxnSpPr/>
          <p:nvPr/>
        </p:nvCxnSpPr>
        <p:spPr>
          <a:xfrm>
            <a:off x="4796913" y="2361644"/>
            <a:ext cx="190620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3400" name="Shape 3400"/>
          <p:cNvCxnSpPr/>
          <p:nvPr/>
        </p:nvCxnSpPr>
        <p:spPr>
          <a:xfrm>
            <a:off x="3434513" y="4347544"/>
            <a:ext cx="190620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401" name="Shape 34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6" name="Shape 340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0" y="10025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7" name="Shape 3407"/>
          <p:cNvSpPr/>
          <p:nvPr/>
        </p:nvSpPr>
        <p:spPr>
          <a:xfrm>
            <a:off x="5821200" y="2477737"/>
            <a:ext cx="1227300" cy="658800"/>
          </a:xfrm>
          <a:prstGeom prst="rect">
            <a:avLst/>
          </a:prstGeom>
          <a:noFill/>
          <a:ln>
            <a:noFill/>
          </a:ln>
        </p:spPr>
        <p:txBody>
          <a:bodyPr lIns="40175" tIns="40175" rIns="40175" bIns="40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 b="1">
                <a:solidFill>
                  <a:srgbClr val="253238"/>
                </a:solidFill>
                <a:latin typeface="Roboto"/>
                <a:ea typeface="Roboto"/>
                <a:cs typeface="Roboto"/>
                <a:sym typeface="Roboto"/>
              </a:rPr>
              <a:t>Premium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" b="1">
                <a:solidFill>
                  <a:srgbClr val="253238"/>
                </a:solidFill>
                <a:latin typeface="Roboto"/>
                <a:ea typeface="Roboto"/>
                <a:cs typeface="Roboto"/>
                <a:sym typeface="Roboto"/>
              </a:rPr>
              <a:t>inventory</a:t>
            </a:r>
          </a:p>
        </p:txBody>
      </p:sp>
      <p:cxnSp>
        <p:nvCxnSpPr>
          <p:cNvPr id="3408" name="Shape 3408"/>
          <p:cNvCxnSpPr/>
          <p:nvPr/>
        </p:nvCxnSpPr>
        <p:spPr>
          <a:xfrm>
            <a:off x="358825" y="1347825"/>
            <a:ext cx="3067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09" name="Shape 3409"/>
          <p:cNvCxnSpPr/>
          <p:nvPr/>
        </p:nvCxnSpPr>
        <p:spPr>
          <a:xfrm>
            <a:off x="5561775" y="1345300"/>
            <a:ext cx="3067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10" name="Shape 3410"/>
          <p:cNvCxnSpPr/>
          <p:nvPr/>
        </p:nvCxnSpPr>
        <p:spPr>
          <a:xfrm>
            <a:off x="371228" y="1341625"/>
            <a:ext cx="0" cy="179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11" name="Shape 3411"/>
          <p:cNvCxnSpPr/>
          <p:nvPr/>
        </p:nvCxnSpPr>
        <p:spPr>
          <a:xfrm>
            <a:off x="8629278" y="1345296"/>
            <a:ext cx="0" cy="179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412" name="Shape 3412"/>
          <p:cNvPicPr preferRelativeResize="0"/>
          <p:nvPr/>
        </p:nvPicPr>
        <p:blipFill rotWithShape="1">
          <a:blip r:embed="rId4">
            <a:alphaModFix/>
          </a:blip>
          <a:srcRect t="9" r="17945" b="1584"/>
          <a:stretch/>
        </p:blipFill>
        <p:spPr>
          <a:xfrm>
            <a:off x="3635745" y="1141018"/>
            <a:ext cx="1760929" cy="4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3413" name="Shape 3413"/>
          <p:cNvSpPr/>
          <p:nvPr/>
        </p:nvSpPr>
        <p:spPr>
          <a:xfrm>
            <a:off x="5511000" y="3174974"/>
            <a:ext cx="1878000" cy="3801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0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4" name="Shape 3414"/>
          <p:cNvSpPr/>
          <p:nvPr/>
        </p:nvSpPr>
        <p:spPr>
          <a:xfrm>
            <a:off x="1764850" y="3174792"/>
            <a:ext cx="1877999" cy="380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0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15" name="Shape 3415"/>
          <p:cNvCxnSpPr/>
          <p:nvPr/>
        </p:nvCxnSpPr>
        <p:spPr>
          <a:xfrm rot="10800000">
            <a:off x="2088286" y="2400218"/>
            <a:ext cx="0" cy="1054200"/>
          </a:xfrm>
          <a:prstGeom prst="straightConnector1">
            <a:avLst/>
          </a:prstGeom>
          <a:noFill/>
          <a:ln w="76200" cap="flat" cmpd="sng">
            <a:solidFill>
              <a:srgbClr val="BBC4C8"/>
            </a:solidFill>
            <a:prstDash val="solid"/>
            <a:miter/>
            <a:headEnd type="oval" w="med" len="med"/>
            <a:tailEnd type="none" w="med" len="med"/>
          </a:ln>
        </p:spPr>
      </p:cxnSp>
      <p:grpSp>
        <p:nvGrpSpPr>
          <p:cNvPr id="3416" name="Shape 3416"/>
          <p:cNvGrpSpPr/>
          <p:nvPr/>
        </p:nvGrpSpPr>
        <p:grpSpPr>
          <a:xfrm>
            <a:off x="2007117" y="1903547"/>
            <a:ext cx="535725" cy="535725"/>
            <a:chOff x="-1023066" y="1707633"/>
            <a:chExt cx="1428600" cy="1428600"/>
          </a:xfrm>
        </p:grpSpPr>
        <p:sp>
          <p:nvSpPr>
            <p:cNvPr id="3417" name="Shape 3417"/>
            <p:cNvSpPr/>
            <p:nvPr/>
          </p:nvSpPr>
          <p:spPr>
            <a:xfrm>
              <a:off x="-1023066" y="1707633"/>
              <a:ext cx="1428600" cy="1428600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7150" tIns="17150" rIns="1715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5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18" name="Shape 34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904549" y="1913591"/>
              <a:ext cx="1191600" cy="1016700"/>
            </a:xfrm>
            <a:prstGeom prst="rect">
              <a:avLst/>
            </a:prstGeom>
            <a:noFill/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sp>
        <p:nvSpPr>
          <p:cNvPr id="3419" name="Shape 3419"/>
          <p:cNvSpPr/>
          <p:nvPr/>
        </p:nvSpPr>
        <p:spPr>
          <a:xfrm>
            <a:off x="2152288" y="2438877"/>
            <a:ext cx="1103100" cy="673200"/>
          </a:xfrm>
          <a:prstGeom prst="rect">
            <a:avLst/>
          </a:prstGeom>
          <a:noFill/>
          <a:ln>
            <a:noFill/>
          </a:ln>
        </p:spPr>
        <p:txBody>
          <a:bodyPr lIns="40175" tIns="40175" rIns="40175" bIns="40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 b="1">
                <a:solidFill>
                  <a:srgbClr val="253238"/>
                </a:solidFill>
                <a:latin typeface="Roboto"/>
                <a:ea typeface="Roboto"/>
                <a:cs typeface="Roboto"/>
                <a:sym typeface="Roboto"/>
              </a:rPr>
              <a:t>TrueView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r>
              <a:rPr lang="en" b="1">
                <a:solidFill>
                  <a:srgbClr val="253238"/>
                </a:solidFill>
                <a:latin typeface="Roboto"/>
                <a:ea typeface="Roboto"/>
                <a:cs typeface="Roboto"/>
                <a:sym typeface="Roboto"/>
              </a:rPr>
              <a:t>on YouTube</a:t>
            </a:r>
          </a:p>
        </p:txBody>
      </p:sp>
      <p:sp>
        <p:nvSpPr>
          <p:cNvPr id="3420" name="Shape 3420"/>
          <p:cNvSpPr/>
          <p:nvPr/>
        </p:nvSpPr>
        <p:spPr>
          <a:xfrm>
            <a:off x="3633000" y="3174800"/>
            <a:ext cx="1878000" cy="380100"/>
          </a:xfrm>
          <a:prstGeom prst="rect">
            <a:avLst/>
          </a:prstGeom>
          <a:solidFill>
            <a:srgbClr val="00B8D4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0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1" name="Shape 3421"/>
          <p:cNvSpPr/>
          <p:nvPr/>
        </p:nvSpPr>
        <p:spPr>
          <a:xfrm>
            <a:off x="4021949" y="2470450"/>
            <a:ext cx="1637100" cy="673200"/>
          </a:xfrm>
          <a:prstGeom prst="rect">
            <a:avLst/>
          </a:prstGeom>
          <a:noFill/>
          <a:ln>
            <a:noFill/>
          </a:ln>
        </p:spPr>
        <p:txBody>
          <a:bodyPr lIns="40175" tIns="40175" rIns="40175" bIns="40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r>
              <a:rPr lang="en" b="1">
                <a:solidFill>
                  <a:srgbClr val="253238"/>
                </a:solidFill>
                <a:latin typeface="Roboto"/>
                <a:ea typeface="Roboto"/>
                <a:cs typeface="Roboto"/>
                <a:sym typeface="Roboto"/>
              </a:rPr>
              <a:t>Real-Time bidding Display &amp; Video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b="1" i="0" u="none" strike="noStrike" cap="none">
              <a:solidFill>
                <a:srgbClr val="25323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2" name="Shape 3422"/>
          <p:cNvSpPr txBox="1">
            <a:spLocks noGrp="1"/>
          </p:cNvSpPr>
          <p:nvPr>
            <p:ph type="title"/>
          </p:nvPr>
        </p:nvSpPr>
        <p:spPr>
          <a:xfrm>
            <a:off x="302450" y="341575"/>
            <a:ext cx="8639100" cy="94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Joint reach and frequency</a:t>
            </a:r>
          </a:p>
        </p:txBody>
      </p:sp>
      <p:pic>
        <p:nvPicPr>
          <p:cNvPr id="3423" name="Shape 34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5573" y="3640072"/>
            <a:ext cx="1283259" cy="79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4" name="Shape 34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1910" y="3884259"/>
            <a:ext cx="1436390" cy="32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5" name="Shape 34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58400" y="3646770"/>
            <a:ext cx="981675" cy="7851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6" name="Shape 3426"/>
          <p:cNvCxnSpPr/>
          <p:nvPr/>
        </p:nvCxnSpPr>
        <p:spPr>
          <a:xfrm rot="10800000">
            <a:off x="3915399" y="2400218"/>
            <a:ext cx="0" cy="1054200"/>
          </a:xfrm>
          <a:prstGeom prst="straightConnector1">
            <a:avLst/>
          </a:prstGeom>
          <a:noFill/>
          <a:ln w="76200" cap="flat" cmpd="sng">
            <a:solidFill>
              <a:srgbClr val="BBC4C8"/>
            </a:solidFill>
            <a:prstDash val="solid"/>
            <a:miter/>
            <a:headEnd type="oval" w="med" len="med"/>
            <a:tailEnd type="none" w="med" len="med"/>
          </a:ln>
        </p:spPr>
      </p:cxnSp>
      <p:cxnSp>
        <p:nvCxnSpPr>
          <p:cNvPr id="3427" name="Shape 3427"/>
          <p:cNvCxnSpPr/>
          <p:nvPr/>
        </p:nvCxnSpPr>
        <p:spPr>
          <a:xfrm rot="10800000">
            <a:off x="5740136" y="2362668"/>
            <a:ext cx="0" cy="1054200"/>
          </a:xfrm>
          <a:prstGeom prst="straightConnector1">
            <a:avLst/>
          </a:prstGeom>
          <a:noFill/>
          <a:ln w="76200" cap="flat" cmpd="sng">
            <a:solidFill>
              <a:srgbClr val="BBC4C8"/>
            </a:solidFill>
            <a:prstDash val="solid"/>
            <a:miter/>
            <a:headEnd type="oval" w="med" len="med"/>
            <a:tailEnd type="none" w="med" len="med"/>
          </a:ln>
        </p:spPr>
      </p:cxnSp>
      <p:grpSp>
        <p:nvGrpSpPr>
          <p:cNvPr id="3428" name="Shape 3428"/>
          <p:cNvGrpSpPr/>
          <p:nvPr/>
        </p:nvGrpSpPr>
        <p:grpSpPr>
          <a:xfrm>
            <a:off x="3833054" y="1903547"/>
            <a:ext cx="535725" cy="535725"/>
            <a:chOff x="0" y="0"/>
            <a:chExt cx="1428600" cy="1428600"/>
          </a:xfrm>
        </p:grpSpPr>
        <p:sp>
          <p:nvSpPr>
            <p:cNvPr id="3429" name="Shape 3429"/>
            <p:cNvSpPr/>
            <p:nvPr/>
          </p:nvSpPr>
          <p:spPr>
            <a:xfrm>
              <a:off x="0" y="0"/>
              <a:ext cx="1428600" cy="1428600"/>
            </a:xfrm>
            <a:prstGeom prst="rect">
              <a:avLst/>
            </a:prstGeom>
            <a:solidFill>
              <a:srgbClr val="00B8D4"/>
            </a:solidFill>
            <a:ln>
              <a:noFill/>
            </a:ln>
          </p:spPr>
          <p:txBody>
            <a:bodyPr lIns="17150" tIns="17150" rIns="1715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500" b="0" i="0" u="none" strike="noStrike" cap="none"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30" name="Shape 343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116" y="197325"/>
              <a:ext cx="1191600" cy="1016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31" name="Shape 3431"/>
          <p:cNvSpPr/>
          <p:nvPr/>
        </p:nvSpPr>
        <p:spPr>
          <a:xfrm>
            <a:off x="5658989" y="1903510"/>
            <a:ext cx="535800" cy="535800"/>
          </a:xfrm>
          <a:prstGeom prst="rect">
            <a:avLst/>
          </a:prstGeom>
          <a:solidFill>
            <a:srgbClr val="00838F"/>
          </a:solidFill>
          <a:ln>
            <a:noFill/>
          </a:ln>
        </p:spPr>
        <p:txBody>
          <a:bodyPr lIns="17150" tIns="17150" rIns="1715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2" name="Shape 34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89898" y="2066729"/>
            <a:ext cx="479100" cy="2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3" name="Shape 34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25375" y="3817941"/>
            <a:ext cx="981675" cy="46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4" name="Shape 34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68999" y="3862537"/>
            <a:ext cx="1222325" cy="3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9" name="Shape 3439"/>
          <p:cNvSpPr txBox="1">
            <a:spLocks noGrp="1"/>
          </p:cNvSpPr>
          <p:nvPr>
            <p:ph type="title"/>
          </p:nvPr>
        </p:nvSpPr>
        <p:spPr>
          <a:xfrm>
            <a:off x="339902" y="416917"/>
            <a:ext cx="8229600" cy="649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Personalize your products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>
                <a:solidFill>
                  <a:srgbClr val="666666"/>
                </a:solidFill>
              </a:rPr>
              <a:t>------</a:t>
            </a:r>
          </a:p>
          <a:p>
            <a:pPr lvl="0" rtl="0">
              <a:spcBef>
                <a:spcPts val="0"/>
              </a:spcBef>
              <a:buNone/>
            </a:pPr>
            <a:endParaRPr sz="1400">
              <a:solidFill>
                <a:srgbClr val="666666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400">
              <a:solidFill>
                <a:srgbClr val="666666"/>
              </a:solidFill>
            </a:endParaRPr>
          </a:p>
        </p:txBody>
      </p:sp>
      <p:pic>
        <p:nvPicPr>
          <p:cNvPr id="3440" name="Shape 3440"/>
          <p:cNvPicPr preferRelativeResize="0"/>
          <p:nvPr/>
        </p:nvPicPr>
        <p:blipFill rotWithShape="1">
          <a:blip r:embed="rId3">
            <a:alphaModFix/>
          </a:blip>
          <a:srcRect t="8012"/>
          <a:stretch/>
        </p:blipFill>
        <p:spPr>
          <a:xfrm>
            <a:off x="0" y="-113950"/>
            <a:ext cx="9144000" cy="5257449"/>
          </a:xfrm>
          <a:prstGeom prst="rect">
            <a:avLst/>
          </a:prstGeom>
          <a:noFill/>
          <a:ln>
            <a:noFill/>
          </a:ln>
        </p:spPr>
      </p:pic>
      <p:sp>
        <p:nvSpPr>
          <p:cNvPr id="3441" name="Shape 3441"/>
          <p:cNvSpPr/>
          <p:nvPr/>
        </p:nvSpPr>
        <p:spPr>
          <a:xfrm>
            <a:off x="0" y="-109625"/>
            <a:ext cx="9144000" cy="5257500"/>
          </a:xfrm>
          <a:prstGeom prst="rect">
            <a:avLst/>
          </a:prstGeom>
          <a:solidFill>
            <a:srgbClr val="243337">
              <a:alpha val="49800"/>
            </a:srgbClr>
          </a:solidFill>
          <a:ln>
            <a:noFill/>
          </a:ln>
        </p:spPr>
        <p:txBody>
          <a:bodyPr lIns="25725" tIns="25725" rIns="25725" bIns="257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2" name="Shape 3442"/>
          <p:cNvSpPr txBox="1">
            <a:spLocks noGrp="1"/>
          </p:cNvSpPr>
          <p:nvPr>
            <p:ph type="title"/>
          </p:nvPr>
        </p:nvSpPr>
        <p:spPr>
          <a:xfrm>
            <a:off x="263700" y="11900"/>
            <a:ext cx="7917000" cy="938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b="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New possibilities within Creative and Video</a:t>
            </a:r>
          </a:p>
        </p:txBody>
      </p:sp>
      <p:sp>
        <p:nvSpPr>
          <p:cNvPr id="3443" name="Shape 3443"/>
          <p:cNvSpPr/>
          <p:nvPr/>
        </p:nvSpPr>
        <p:spPr>
          <a:xfrm>
            <a:off x="591950" y="1410675"/>
            <a:ext cx="1746600" cy="1746600"/>
          </a:xfrm>
          <a:prstGeom prst="ellipse">
            <a:avLst/>
          </a:prstGeom>
          <a:solidFill>
            <a:srgbClr val="4F81BD">
              <a:alpha val="9046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Open Sans"/>
              <a:buNone/>
            </a:pPr>
            <a:endParaRPr sz="1500" b="0" i="0" u="none" strike="noStrike" cap="none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444" name="Shape 3444"/>
          <p:cNvSpPr/>
          <p:nvPr/>
        </p:nvSpPr>
        <p:spPr>
          <a:xfrm>
            <a:off x="2582825" y="3233324"/>
            <a:ext cx="1746600" cy="17463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Open Sans"/>
              <a:buNone/>
            </a:pPr>
            <a:endParaRPr sz="1600" b="0" i="0" u="none" strike="noStrike" cap="none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445" name="Shape 3445"/>
          <p:cNvSpPr/>
          <p:nvPr/>
        </p:nvSpPr>
        <p:spPr>
          <a:xfrm>
            <a:off x="4199250" y="1026800"/>
            <a:ext cx="1746600" cy="1746600"/>
          </a:xfrm>
          <a:prstGeom prst="ellipse">
            <a:avLst/>
          </a:prstGeom>
          <a:solidFill>
            <a:srgbClr val="4F81BD">
              <a:alpha val="9046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Open Sans"/>
              <a:buNone/>
            </a:pPr>
            <a:endParaRPr sz="16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46" name="Shape 3446"/>
          <p:cNvSpPr/>
          <p:nvPr/>
        </p:nvSpPr>
        <p:spPr>
          <a:xfrm>
            <a:off x="5874475" y="2852175"/>
            <a:ext cx="1746600" cy="1746600"/>
          </a:xfrm>
          <a:prstGeom prst="ellipse">
            <a:avLst/>
          </a:prstGeom>
          <a:solidFill>
            <a:srgbClr val="1155CC">
              <a:alpha val="6662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Open Sans"/>
              <a:buNone/>
            </a:pPr>
            <a:endParaRPr sz="16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47" name="Shape 3447"/>
          <p:cNvPicPr preferRelativeResize="0"/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1171050" y="2353750"/>
            <a:ext cx="588400" cy="5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8" name="Shape 3448"/>
          <p:cNvSpPr txBox="1"/>
          <p:nvPr/>
        </p:nvSpPr>
        <p:spPr>
          <a:xfrm>
            <a:off x="761150" y="1692725"/>
            <a:ext cx="1408200" cy="82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Native advertising </a:t>
            </a:r>
          </a:p>
        </p:txBody>
      </p:sp>
      <p:pic>
        <p:nvPicPr>
          <p:cNvPr id="3449" name="Shape 3449"/>
          <p:cNvPicPr preferRelativeResize="0"/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3161924" y="4142787"/>
            <a:ext cx="588400" cy="5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0" name="Shape 3450"/>
          <p:cNvSpPr txBox="1"/>
          <p:nvPr/>
        </p:nvSpPr>
        <p:spPr>
          <a:xfrm>
            <a:off x="2752025" y="3481762"/>
            <a:ext cx="1408200" cy="82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Universal ads</a:t>
            </a:r>
          </a:p>
        </p:txBody>
      </p:sp>
      <p:pic>
        <p:nvPicPr>
          <p:cNvPr id="3451" name="Shape 3451"/>
          <p:cNvPicPr preferRelativeResize="0"/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4778350" y="1936412"/>
            <a:ext cx="588400" cy="5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2" name="Shape 3452"/>
          <p:cNvSpPr txBox="1"/>
          <p:nvPr/>
        </p:nvSpPr>
        <p:spPr>
          <a:xfrm>
            <a:off x="4368450" y="1275387"/>
            <a:ext cx="1408200" cy="82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High impact formats</a:t>
            </a:r>
          </a:p>
        </p:txBody>
      </p:sp>
      <p:pic>
        <p:nvPicPr>
          <p:cNvPr id="3453" name="Shape 3453"/>
          <p:cNvPicPr preferRelativeResize="0"/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6453575" y="3761787"/>
            <a:ext cx="588400" cy="5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4" name="Shape 3454"/>
          <p:cNvSpPr txBox="1"/>
          <p:nvPr/>
        </p:nvSpPr>
        <p:spPr>
          <a:xfrm>
            <a:off x="6043675" y="3100762"/>
            <a:ext cx="1408200" cy="82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6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600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Video</a:t>
            </a:r>
          </a:p>
        </p:txBody>
      </p:sp>
      <p:pic>
        <p:nvPicPr>
          <p:cNvPr id="3455" name="Shape 34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073" y="4826050"/>
            <a:ext cx="981185" cy="24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6" name="Shape 1716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 flipH="1">
            <a:off x="-60749" y="-10450"/>
            <a:ext cx="9218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7" name="Shape 1717"/>
          <p:cNvSpPr/>
          <p:nvPr/>
        </p:nvSpPr>
        <p:spPr>
          <a:xfrm>
            <a:off x="1619117" y="1158287"/>
            <a:ext cx="3086700" cy="868200"/>
          </a:xfrm>
          <a:prstGeom prst="rect">
            <a:avLst/>
          </a:prstGeom>
          <a:noFill/>
          <a:ln>
            <a:noFill/>
          </a:ln>
        </p:spPr>
        <p:txBody>
          <a:bodyPr lIns="40175" tIns="40175" rIns="40175" bIns="401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0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Awareness</a:t>
            </a:r>
          </a:p>
        </p:txBody>
      </p:sp>
      <p:cxnSp>
        <p:nvCxnSpPr>
          <p:cNvPr id="1718" name="Shape 1718"/>
          <p:cNvCxnSpPr/>
          <p:nvPr/>
        </p:nvCxnSpPr>
        <p:spPr>
          <a:xfrm rot="10800000">
            <a:off x="986304" y="1326820"/>
            <a:ext cx="0" cy="1376100"/>
          </a:xfrm>
          <a:prstGeom prst="straightConnector1">
            <a:avLst/>
          </a:prstGeom>
          <a:noFill/>
          <a:ln w="76200" cap="flat" cmpd="sng">
            <a:solidFill>
              <a:srgbClr val="F6F6F6"/>
            </a:solidFill>
            <a:prstDash val="dashDot"/>
            <a:miter/>
            <a:headEnd type="oval" w="med" len="med"/>
            <a:tailEnd type="none" w="med" len="med"/>
          </a:ln>
        </p:spPr>
      </p:cxnSp>
      <p:sp>
        <p:nvSpPr>
          <p:cNvPr id="1719" name="Shape 1719"/>
          <p:cNvSpPr/>
          <p:nvPr/>
        </p:nvSpPr>
        <p:spPr>
          <a:xfrm>
            <a:off x="1619117" y="3622762"/>
            <a:ext cx="1816499" cy="777600"/>
          </a:xfrm>
          <a:prstGeom prst="rect">
            <a:avLst/>
          </a:prstGeom>
          <a:noFill/>
          <a:ln>
            <a:noFill/>
          </a:ln>
        </p:spPr>
        <p:txBody>
          <a:bodyPr lIns="40175" tIns="40175" rIns="40175" bIns="401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Actio</a:t>
            </a:r>
            <a:r>
              <a:rPr lang="en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</a:t>
            </a:r>
          </a:p>
        </p:txBody>
      </p:sp>
      <p:cxnSp>
        <p:nvCxnSpPr>
          <p:cNvPr id="1720" name="Shape 1720"/>
          <p:cNvCxnSpPr/>
          <p:nvPr/>
        </p:nvCxnSpPr>
        <p:spPr>
          <a:xfrm rot="10800000">
            <a:off x="986304" y="2810705"/>
            <a:ext cx="0" cy="1045800"/>
          </a:xfrm>
          <a:prstGeom prst="straightConnector1">
            <a:avLst/>
          </a:prstGeom>
          <a:noFill/>
          <a:ln w="76200" cap="flat" cmpd="sng">
            <a:solidFill>
              <a:srgbClr val="F6F6F6"/>
            </a:solidFill>
            <a:prstDash val="dashDot"/>
            <a:miter/>
            <a:headEnd type="oval" w="med" len="med"/>
            <a:tailEnd type="none" w="med" len="med"/>
          </a:ln>
        </p:spPr>
      </p:cxnSp>
      <p:sp>
        <p:nvSpPr>
          <p:cNvPr id="1721" name="Shape 1721"/>
          <p:cNvSpPr/>
          <p:nvPr/>
        </p:nvSpPr>
        <p:spPr>
          <a:xfrm>
            <a:off x="1619117" y="2325583"/>
            <a:ext cx="3906599" cy="998100"/>
          </a:xfrm>
          <a:prstGeom prst="rect">
            <a:avLst/>
          </a:prstGeom>
          <a:noFill/>
          <a:ln>
            <a:noFill/>
          </a:ln>
        </p:spPr>
        <p:txBody>
          <a:bodyPr lIns="40175" tIns="40175" rIns="40175" bIns="401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30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Consideration</a:t>
            </a:r>
          </a:p>
        </p:txBody>
      </p:sp>
      <p:grpSp>
        <p:nvGrpSpPr>
          <p:cNvPr id="1722" name="Shape 1722"/>
          <p:cNvGrpSpPr/>
          <p:nvPr/>
        </p:nvGrpSpPr>
        <p:grpSpPr>
          <a:xfrm>
            <a:off x="631834" y="1282874"/>
            <a:ext cx="692789" cy="692789"/>
            <a:chOff x="0" y="0"/>
            <a:chExt cx="1901699" cy="1901699"/>
          </a:xfrm>
        </p:grpSpPr>
        <p:sp>
          <p:nvSpPr>
            <p:cNvPr id="1723" name="Shape 1723"/>
            <p:cNvSpPr/>
            <p:nvPr/>
          </p:nvSpPr>
          <p:spPr>
            <a:xfrm>
              <a:off x="0" y="0"/>
              <a:ext cx="1901699" cy="1901699"/>
            </a:xfrm>
            <a:prstGeom prst="rect">
              <a:avLst/>
            </a:prstGeom>
            <a:solidFill>
              <a:srgbClr val="A8E200"/>
            </a:solidFill>
            <a:ln>
              <a:noFill/>
            </a:ln>
          </p:spPr>
          <p:txBody>
            <a:bodyPr lIns="17150" tIns="17150" rIns="1715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724" name="Shape 17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8142" y="591587"/>
              <a:ext cx="1223700" cy="719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5" name="Shape 1725"/>
          <p:cNvGrpSpPr/>
          <p:nvPr/>
        </p:nvGrpSpPr>
        <p:grpSpPr>
          <a:xfrm>
            <a:off x="627705" y="2464274"/>
            <a:ext cx="693991" cy="693991"/>
            <a:chOff x="0" y="0"/>
            <a:chExt cx="1904999" cy="1904999"/>
          </a:xfrm>
        </p:grpSpPr>
        <p:sp>
          <p:nvSpPr>
            <p:cNvPr id="1726" name="Shape 1726"/>
            <p:cNvSpPr/>
            <p:nvPr/>
          </p:nvSpPr>
          <p:spPr>
            <a:xfrm>
              <a:off x="0" y="0"/>
              <a:ext cx="1904999" cy="1904999"/>
            </a:xfrm>
            <a:prstGeom prst="rect">
              <a:avLst/>
            </a:prstGeom>
            <a:solidFill>
              <a:srgbClr val="10AA08"/>
            </a:solidFill>
            <a:ln>
              <a:noFill/>
            </a:ln>
          </p:spPr>
          <p:txBody>
            <a:bodyPr lIns="17150" tIns="17150" rIns="1715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727" name="Shape 17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38789" y="396664"/>
              <a:ext cx="868499" cy="1115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8" name="Shape 1728"/>
          <p:cNvGrpSpPr/>
          <p:nvPr/>
        </p:nvGrpSpPr>
        <p:grpSpPr>
          <a:xfrm>
            <a:off x="624199" y="3646296"/>
            <a:ext cx="693991" cy="693991"/>
            <a:chOff x="0" y="0"/>
            <a:chExt cx="1904999" cy="1904999"/>
          </a:xfrm>
        </p:grpSpPr>
        <p:sp>
          <p:nvSpPr>
            <p:cNvPr id="1729" name="Shape 1729"/>
            <p:cNvSpPr/>
            <p:nvPr/>
          </p:nvSpPr>
          <p:spPr>
            <a:xfrm>
              <a:off x="0" y="0"/>
              <a:ext cx="1904999" cy="1904999"/>
            </a:xfrm>
            <a:prstGeom prst="rect">
              <a:avLst/>
            </a:prstGeom>
            <a:solidFill>
              <a:srgbClr val="00838F"/>
            </a:solidFill>
            <a:ln>
              <a:noFill/>
            </a:ln>
          </p:spPr>
          <p:txBody>
            <a:bodyPr lIns="17150" tIns="17150" rIns="1715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1730" name="Shape 173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58169" y="527031"/>
              <a:ext cx="844500" cy="837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31" name="Shape 17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19860" y="4669664"/>
            <a:ext cx="1106400" cy="3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2" name="Shape 1732"/>
          <p:cNvSpPr txBox="1">
            <a:spLocks noGrp="1"/>
          </p:cNvSpPr>
          <p:nvPr>
            <p:ph type="title"/>
          </p:nvPr>
        </p:nvSpPr>
        <p:spPr>
          <a:xfrm>
            <a:off x="266700" y="237975"/>
            <a:ext cx="8639099" cy="948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</a:rPr>
              <a:t>L’Oreal find beauty in programmatic buying</a:t>
            </a:r>
          </a:p>
        </p:txBody>
      </p:sp>
      <p:grpSp>
        <p:nvGrpSpPr>
          <p:cNvPr id="1733" name="Shape 1733"/>
          <p:cNvGrpSpPr/>
          <p:nvPr/>
        </p:nvGrpSpPr>
        <p:grpSpPr>
          <a:xfrm>
            <a:off x="139570" y="4759003"/>
            <a:ext cx="1840252" cy="406350"/>
            <a:chOff x="139570" y="4759003"/>
            <a:chExt cx="1840252" cy="406350"/>
          </a:xfrm>
        </p:grpSpPr>
        <p:pic>
          <p:nvPicPr>
            <p:cNvPr id="1734" name="Shape 173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40706" y="4865966"/>
              <a:ext cx="939116" cy="1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5" name="Shape 1735"/>
            <p:cNvPicPr preferRelativeResize="0"/>
            <p:nvPr/>
          </p:nvPicPr>
          <p:blipFill rotWithShape="1">
            <a:blip r:embed="rId9">
              <a:alphaModFix/>
            </a:blip>
            <a:srcRect r="47682"/>
            <a:stretch/>
          </p:blipFill>
          <p:spPr>
            <a:xfrm>
              <a:off x="139570" y="4759003"/>
              <a:ext cx="901133" cy="4063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36" name="Shape 17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14691" y="3553848"/>
            <a:ext cx="3276858" cy="104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7251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oogle">
  <a:themeElements>
    <a:clrScheme name="Google">
      <a:dk1>
        <a:srgbClr val="4285F4"/>
      </a:dk1>
      <a:lt1>
        <a:srgbClr val="FFFFFF"/>
      </a:lt1>
      <a:dk2>
        <a:srgbClr val="666666"/>
      </a:dk2>
      <a:lt2>
        <a:srgbClr val="BDBDBD"/>
      </a:lt2>
      <a:accent1>
        <a:srgbClr val="0277BD"/>
      </a:accent1>
      <a:accent2>
        <a:srgbClr val="34A853"/>
      </a:accent2>
      <a:accent3>
        <a:srgbClr val="EA4335"/>
      </a:accent3>
      <a:accent4>
        <a:srgbClr val="FF9800"/>
      </a:accent4>
      <a:accent5>
        <a:srgbClr val="4FC3F7"/>
      </a:accent5>
      <a:accent6>
        <a:srgbClr val="FBBC05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213</Words>
  <Application>Microsoft Macintosh PowerPoint</Application>
  <PresentationFormat>On-screen Show (16:9)</PresentationFormat>
  <Paragraphs>60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Roboto Slab</vt:lpstr>
      <vt:lpstr>Roboto</vt:lpstr>
      <vt:lpstr>Helvetica Neue</vt:lpstr>
      <vt:lpstr>Open Sans</vt:lpstr>
      <vt:lpstr>simple-light-2</vt:lpstr>
      <vt:lpstr>simple-light</vt:lpstr>
      <vt:lpstr>google</vt:lpstr>
      <vt:lpstr>simple-light</vt:lpstr>
      <vt:lpstr>simple-light</vt:lpstr>
      <vt:lpstr>simple-light</vt:lpstr>
      <vt:lpstr>simple-light</vt:lpstr>
      <vt:lpstr>simple-light</vt:lpstr>
      <vt:lpstr>simple-light</vt:lpstr>
      <vt:lpstr>Programmatic is not just for performance,  it rocks for branding as well</vt:lpstr>
      <vt:lpstr>Challenge: marketers use on average 5 different technologies to run a single campaign</vt:lpstr>
      <vt:lpstr>Bring everything together in real time with relevant data</vt:lpstr>
      <vt:lpstr>PowerPoint Presentation</vt:lpstr>
      <vt:lpstr>PowerPoint Presentation</vt:lpstr>
      <vt:lpstr>Creative using various external signals</vt:lpstr>
      <vt:lpstr>Joint reach and frequency</vt:lpstr>
      <vt:lpstr>Personalize your products ------  </vt:lpstr>
      <vt:lpstr>L’Oreal find beauty in programmatic buying</vt:lpstr>
      <vt:lpstr>PowerPoint Presentation</vt:lpstr>
      <vt:lpstr>Programmatic rocks for branding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Programmatic is not just for performance,  it rocks for branding as well</dc:title>
  <cp:lastModifiedBy>Microsoft Office User</cp:lastModifiedBy>
  <cp:revision>3</cp:revision>
  <dcterms:modified xsi:type="dcterms:W3CDTF">2016-04-18T12:24:16Z</dcterms:modified>
</cp:coreProperties>
</file>